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6" r:id="rId5"/>
    <p:sldId id="282" r:id="rId6"/>
    <p:sldId id="280" r:id="rId7"/>
    <p:sldId id="261" r:id="rId8"/>
    <p:sldId id="303" r:id="rId9"/>
    <p:sldId id="284" r:id="rId10"/>
    <p:sldId id="285" r:id="rId11"/>
    <p:sldId id="328" r:id="rId12"/>
    <p:sldId id="290" r:id="rId13"/>
    <p:sldId id="286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4" r:id="rId27"/>
    <p:sldId id="305" r:id="rId28"/>
    <p:sldId id="329" r:id="rId29"/>
    <p:sldId id="307" r:id="rId30"/>
    <p:sldId id="308" r:id="rId31"/>
    <p:sldId id="309" r:id="rId32"/>
    <p:sldId id="310" r:id="rId33"/>
    <p:sldId id="312" r:id="rId34"/>
    <p:sldId id="313" r:id="rId35"/>
    <p:sldId id="314" r:id="rId36"/>
    <p:sldId id="311" r:id="rId37"/>
    <p:sldId id="316" r:id="rId38"/>
    <p:sldId id="315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283" r:id="rId51"/>
    <p:sldId id="330" r:id="rId52"/>
    <p:sldId id="287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156C7E15-2B5D-48F1-ABF7-06F4276768AD}">
          <p14:sldIdLst>
            <p14:sldId id="256"/>
            <p14:sldId id="282"/>
            <p14:sldId id="280"/>
            <p14:sldId id="261"/>
            <p14:sldId id="303"/>
          </p14:sldIdLst>
        </p14:section>
        <p14:section name="Was wir nicht betrachten" id="{5485BB46-D943-4B1C-AF14-CC9FEC132D36}">
          <p14:sldIdLst>
            <p14:sldId id="284"/>
            <p14:sldId id="285"/>
            <p14:sldId id="328"/>
            <p14:sldId id="290"/>
            <p14:sldId id="286"/>
          </p14:sldIdLst>
        </p14:section>
        <p14:section name="Customer Key" id="{59DA7E9D-7AA1-4973-A456-AD712B5BE8FA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Implementierung" id="{359477FD-808E-47E4-A828-5D6AA95C680C}">
          <p14:sldIdLst>
            <p14:sldId id="304"/>
            <p14:sldId id="305"/>
            <p14:sldId id="329"/>
            <p14:sldId id="307"/>
            <p14:sldId id="308"/>
            <p14:sldId id="309"/>
            <p14:sldId id="310"/>
            <p14:sldId id="312"/>
            <p14:sldId id="313"/>
            <p14:sldId id="314"/>
          </p14:sldIdLst>
        </p14:section>
        <p14:section name="Customer Key Einrichtung detailliert" id="{D3D3A531-4F91-499E-AA06-7DB8E85884C6}">
          <p14:sldIdLst>
            <p14:sldId id="311"/>
            <p14:sldId id="316"/>
            <p14:sldId id="315"/>
            <p14:sldId id="317"/>
            <p14:sldId id="318"/>
            <p14:sldId id="319"/>
            <p14:sldId id="320"/>
            <p14:sldId id="321"/>
          </p14:sldIdLst>
        </p14:section>
        <p14:section name="Data Encryption Policies" id="{9041FAFA-4336-429D-88BD-7C8796E108E3}">
          <p14:sldIdLst>
            <p14:sldId id="322"/>
            <p14:sldId id="323"/>
            <p14:sldId id="324"/>
            <p14:sldId id="325"/>
          </p14:sldIdLst>
        </p14:section>
        <p14:section name="Double Key Encryption" id="{A68A5F68-08DB-415E-886B-DCA239C4A6C0}">
          <p14:sldIdLst>
            <p14:sldId id="326"/>
          </p14:sldIdLst>
        </p14:section>
        <p14:section name="Zusammenfassung" id="{3C97CB4A-BF28-46C6-B132-EB4380EF2DB7}">
          <p14:sldIdLst>
            <p14:sldId id="327"/>
          </p14:sldIdLst>
        </p14:section>
        <p14:section name="Ende" id="{58611E4D-3173-4036-9101-8D3E70836E9B}">
          <p14:sldIdLst>
            <p14:sldId id="283"/>
            <p14:sldId id="330"/>
          </p14:sldIdLst>
        </p14:section>
        <p14:section name="Ressourcen" id="{2B846ABA-EE86-4082-82E9-315ACB9DE6D4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B3E4"/>
    <a:srgbClr val="2D326E"/>
    <a:srgbClr val="A2CADF"/>
    <a:srgbClr val="1084C6"/>
    <a:srgbClr val="2590A3"/>
    <a:srgbClr val="93C5DA"/>
    <a:srgbClr val="99CCCC"/>
    <a:srgbClr val="99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6B229B-3552-403E-9FA5-48F19DCC0C16}" v="812" dt="2023-01-25T14:45:29.9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0" autoAdjust="0"/>
    <p:restoredTop sz="89628" autoAdjust="0"/>
  </p:normalViewPr>
  <p:slideViewPr>
    <p:cSldViewPr snapToGrid="0">
      <p:cViewPr varScale="1">
        <p:scale>
          <a:sx n="117" d="100"/>
          <a:sy n="117" d="100"/>
        </p:scale>
        <p:origin x="1176" y="96"/>
      </p:cViewPr>
      <p:guideLst>
        <p:guide orient="horz" pos="1619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946B229B-3552-403E-9FA5-48F19DCC0C16}"/>
    <pc:docChg chg="undo redo custSel addSld delSld modSld sldOrd modMainMaster addSection modSection">
      <pc:chgData name="Thomas Stensitzki" userId="75cafe6b-2f2a-469b-85c4-eec3b9c972ba" providerId="ADAL" clId="{946B229B-3552-403E-9FA5-48F19DCC0C16}" dt="2023-01-25T14:45:29.917" v="4664"/>
      <pc:docMkLst>
        <pc:docMk/>
      </pc:docMkLst>
      <pc:sldChg chg="modSp mod modTransition">
        <pc:chgData name="Thomas Stensitzki" userId="75cafe6b-2f2a-469b-85c4-eec3b9c972ba" providerId="ADAL" clId="{946B229B-3552-403E-9FA5-48F19DCC0C16}" dt="2022-06-29T08:19:52.642" v="4657" actId="20577"/>
        <pc:sldMkLst>
          <pc:docMk/>
          <pc:sldMk cId="264106906" sldId="256"/>
        </pc:sldMkLst>
        <pc:spChg chg="mod">
          <ac:chgData name="Thomas Stensitzki" userId="75cafe6b-2f2a-469b-85c4-eec3b9c972ba" providerId="ADAL" clId="{946B229B-3552-403E-9FA5-48F19DCC0C16}" dt="2022-06-29T08:19:52.642" v="4657" actId="20577"/>
          <ac:spMkLst>
            <pc:docMk/>
            <pc:sldMk cId="264106906" sldId="256"/>
            <ac:spMk id="2" creationId="{00000000-0000-0000-0000-000000000000}"/>
          </ac:spMkLst>
        </pc:spChg>
        <pc:spChg chg="mod">
          <ac:chgData name="Thomas Stensitzki" userId="75cafe6b-2f2a-469b-85c4-eec3b9c972ba" providerId="ADAL" clId="{946B229B-3552-403E-9FA5-48F19DCC0C16}" dt="2022-06-25T10:28:24.324" v="67" actId="6549"/>
          <ac:spMkLst>
            <pc:docMk/>
            <pc:sldMk cId="264106906" sldId="256"/>
            <ac:spMk id="3" creationId="{00000000-0000-0000-0000-000000000000}"/>
          </ac:spMkLst>
        </pc:spChg>
      </pc:sldChg>
      <pc:sldChg chg="modSp mod ord modTransition modAnim">
        <pc:chgData name="Thomas Stensitzki" userId="75cafe6b-2f2a-469b-85c4-eec3b9c972ba" providerId="ADAL" clId="{946B229B-3552-403E-9FA5-48F19DCC0C16}" dt="2022-06-26T14:47:20.107" v="4469" actId="5793"/>
        <pc:sldMkLst>
          <pc:docMk/>
          <pc:sldMk cId="1634710891" sldId="261"/>
        </pc:sldMkLst>
        <pc:spChg chg="mod">
          <ac:chgData name="Thomas Stensitzki" userId="75cafe6b-2f2a-469b-85c4-eec3b9c972ba" providerId="ADAL" clId="{946B229B-3552-403E-9FA5-48F19DCC0C16}" dt="2022-06-25T11:28:48.099" v="82" actId="20577"/>
          <ac:spMkLst>
            <pc:docMk/>
            <pc:sldMk cId="1634710891" sldId="261"/>
            <ac:spMk id="618498" creationId="{00000000-0000-0000-0000-000000000000}"/>
          </ac:spMkLst>
        </pc:spChg>
        <pc:spChg chg="mod">
          <ac:chgData name="Thomas Stensitzki" userId="75cafe6b-2f2a-469b-85c4-eec3b9c972ba" providerId="ADAL" clId="{946B229B-3552-403E-9FA5-48F19DCC0C16}" dt="2022-06-26T14:47:20.107" v="4469" actId="5793"/>
          <ac:spMkLst>
            <pc:docMk/>
            <pc:sldMk cId="1634710891" sldId="261"/>
            <ac:spMk id="618499" creationId="{00000000-0000-0000-0000-000000000000}"/>
          </ac:spMkLst>
        </pc:spChg>
      </pc:sldChg>
      <pc:sldChg chg="ord modTransition">
        <pc:chgData name="Thomas Stensitzki" userId="75cafe6b-2f2a-469b-85c4-eec3b9c972ba" providerId="ADAL" clId="{946B229B-3552-403E-9FA5-48F19DCC0C16}" dt="2022-06-26T14:44:15.660" v="4315"/>
        <pc:sldMkLst>
          <pc:docMk/>
          <pc:sldMk cId="4093980482" sldId="280"/>
        </pc:sldMkLst>
      </pc:sldChg>
      <pc:sldChg chg="addSp delSp modSp new del mod modClrScheme chgLayout">
        <pc:chgData name="Thomas Stensitzki" userId="75cafe6b-2f2a-469b-85c4-eec3b9c972ba" providerId="ADAL" clId="{946B229B-3552-403E-9FA5-48F19DCC0C16}" dt="2022-06-26T14:37:47.093" v="4072" actId="2696"/>
        <pc:sldMkLst>
          <pc:docMk/>
          <pc:sldMk cId="3900256368" sldId="281"/>
        </pc:sldMkLst>
        <pc:spChg chg="del mod ord">
          <ac:chgData name="Thomas Stensitzki" userId="75cafe6b-2f2a-469b-85c4-eec3b9c972ba" providerId="ADAL" clId="{946B229B-3552-403E-9FA5-48F19DCC0C16}" dt="2022-06-25T10:28:48.385" v="69" actId="700"/>
          <ac:spMkLst>
            <pc:docMk/>
            <pc:sldMk cId="3900256368" sldId="281"/>
            <ac:spMk id="2" creationId="{5D0D118A-9FDE-C3CC-B32A-109C8D511C81}"/>
          </ac:spMkLst>
        </pc:spChg>
        <pc:spChg chg="add del mod ord">
          <ac:chgData name="Thomas Stensitzki" userId="75cafe6b-2f2a-469b-85c4-eec3b9c972ba" providerId="ADAL" clId="{946B229B-3552-403E-9FA5-48F19DCC0C16}" dt="2022-06-25T10:28:54.653" v="70" actId="478"/>
          <ac:spMkLst>
            <pc:docMk/>
            <pc:sldMk cId="3900256368" sldId="281"/>
            <ac:spMk id="3" creationId="{61E14EF4-C49F-2EF6-B8C6-52D1CD127C2A}"/>
          </ac:spMkLst>
        </pc:spChg>
        <pc:spChg chg="add del mod ord">
          <ac:chgData name="Thomas Stensitzki" userId="75cafe6b-2f2a-469b-85c4-eec3b9c972ba" providerId="ADAL" clId="{946B229B-3552-403E-9FA5-48F19DCC0C16}" dt="2022-06-25T10:28:54.653" v="70" actId="478"/>
          <ac:spMkLst>
            <pc:docMk/>
            <pc:sldMk cId="3900256368" sldId="281"/>
            <ac:spMk id="4" creationId="{705F1807-C764-751E-D382-406E68D3C074}"/>
          </ac:spMkLst>
        </pc:spChg>
        <pc:spChg chg="add">
          <ac:chgData name="Thomas Stensitzki" userId="75cafe6b-2f2a-469b-85c4-eec3b9c972ba" providerId="ADAL" clId="{946B229B-3552-403E-9FA5-48F19DCC0C16}" dt="2022-06-25T10:29:29.725" v="71" actId="22"/>
          <ac:spMkLst>
            <pc:docMk/>
            <pc:sldMk cId="3900256368" sldId="281"/>
            <ac:spMk id="6" creationId="{3DC89D2E-5667-E619-E5D2-352E5C550790}"/>
          </ac:spMkLst>
        </pc:spChg>
      </pc:sldChg>
      <pc:sldChg chg="addSp delSp modSp new mod ord modTransition modClrScheme chgLayout">
        <pc:chgData name="Thomas Stensitzki" userId="75cafe6b-2f2a-469b-85c4-eec3b9c972ba" providerId="ADAL" clId="{946B229B-3552-403E-9FA5-48F19DCC0C16}" dt="2022-06-26T14:44:15.660" v="4315"/>
        <pc:sldMkLst>
          <pc:docMk/>
          <pc:sldMk cId="3474437860" sldId="282"/>
        </pc:sldMkLst>
        <pc:spChg chg="del mod ord">
          <ac:chgData name="Thomas Stensitzki" userId="75cafe6b-2f2a-469b-85c4-eec3b9c972ba" providerId="ADAL" clId="{946B229B-3552-403E-9FA5-48F19DCC0C16}" dt="2022-06-25T11:28:17.850" v="73" actId="700"/>
          <ac:spMkLst>
            <pc:docMk/>
            <pc:sldMk cId="3474437860" sldId="282"/>
            <ac:spMk id="2" creationId="{C3837066-6077-AA37-9171-676551FCD16B}"/>
          </ac:spMkLst>
        </pc:spChg>
        <pc:spChg chg="del mod ord">
          <ac:chgData name="Thomas Stensitzki" userId="75cafe6b-2f2a-469b-85c4-eec3b9c972ba" providerId="ADAL" clId="{946B229B-3552-403E-9FA5-48F19DCC0C16}" dt="2022-06-25T11:28:17.850" v="73" actId="700"/>
          <ac:spMkLst>
            <pc:docMk/>
            <pc:sldMk cId="3474437860" sldId="282"/>
            <ac:spMk id="3" creationId="{2CC7B85D-BDF2-A44C-96AC-4FEAB2C81AD5}"/>
          </ac:spMkLst>
        </pc:spChg>
        <pc:spChg chg="add mod ord">
          <ac:chgData name="Thomas Stensitzki" userId="75cafe6b-2f2a-469b-85c4-eec3b9c972ba" providerId="ADAL" clId="{946B229B-3552-403E-9FA5-48F19DCC0C16}" dt="2022-06-26T14:32:58.822" v="3948" actId="20577"/>
          <ac:spMkLst>
            <pc:docMk/>
            <pc:sldMk cId="3474437860" sldId="282"/>
            <ac:spMk id="4" creationId="{4C5B473A-4035-2653-2B53-0164A6BA2A53}"/>
          </ac:spMkLst>
        </pc:spChg>
        <pc:spChg chg="add mod ord">
          <ac:chgData name="Thomas Stensitzki" userId="75cafe6b-2f2a-469b-85c4-eec3b9c972ba" providerId="ADAL" clId="{946B229B-3552-403E-9FA5-48F19DCC0C16}" dt="2022-06-26T14:36:31.999" v="4063" actId="20577"/>
          <ac:spMkLst>
            <pc:docMk/>
            <pc:sldMk cId="3474437860" sldId="282"/>
            <ac:spMk id="5" creationId="{7A6A3059-8337-1128-B74B-8F69A305C5CC}"/>
          </ac:spMkLst>
        </pc:spChg>
        <pc:spChg chg="add del mod ord">
          <ac:chgData name="Thomas Stensitzki" userId="75cafe6b-2f2a-469b-85c4-eec3b9c972ba" providerId="ADAL" clId="{946B229B-3552-403E-9FA5-48F19DCC0C16}" dt="2022-06-26T14:34:07.265" v="3949" actId="931"/>
          <ac:spMkLst>
            <pc:docMk/>
            <pc:sldMk cId="3474437860" sldId="282"/>
            <ac:spMk id="6" creationId="{3847FFD8-0847-3770-FF2C-F2B1D4855F7C}"/>
          </ac:spMkLst>
        </pc:spChg>
        <pc:picChg chg="add mod">
          <ac:chgData name="Thomas Stensitzki" userId="75cafe6b-2f2a-469b-85c4-eec3b9c972ba" providerId="ADAL" clId="{946B229B-3552-403E-9FA5-48F19DCC0C16}" dt="2022-06-26T14:34:11.887" v="3951" actId="1076"/>
          <ac:picMkLst>
            <pc:docMk/>
            <pc:sldMk cId="3474437860" sldId="282"/>
            <ac:picMk id="3" creationId="{EA4CE50C-850C-FABE-FC94-D5F0A7B26513}"/>
          </ac:picMkLst>
        </pc:picChg>
        <pc:picChg chg="add del mod">
          <ac:chgData name="Thomas Stensitzki" userId="75cafe6b-2f2a-469b-85c4-eec3b9c972ba" providerId="ADAL" clId="{946B229B-3552-403E-9FA5-48F19DCC0C16}" dt="2022-06-26T14:35:44.471" v="4027" actId="478"/>
          <ac:picMkLst>
            <pc:docMk/>
            <pc:sldMk cId="3474437860" sldId="282"/>
            <ac:picMk id="7" creationId="{8A58D8E0-B199-9A30-A817-2F21CF80099C}"/>
          </ac:picMkLst>
        </pc:picChg>
      </pc:sldChg>
      <pc:sldChg chg="new del">
        <pc:chgData name="Thomas Stensitzki" userId="75cafe6b-2f2a-469b-85c4-eec3b9c972ba" providerId="ADAL" clId="{946B229B-3552-403E-9FA5-48F19DCC0C16}" dt="2022-06-25T11:28:55.593" v="83" actId="47"/>
        <pc:sldMkLst>
          <pc:docMk/>
          <pc:sldMk cId="1696091220" sldId="283"/>
        </pc:sldMkLst>
      </pc:sldChg>
      <pc:sldChg chg="add ord modTransition">
        <pc:chgData name="Thomas Stensitzki" userId="75cafe6b-2f2a-469b-85c4-eec3b9c972ba" providerId="ADAL" clId="{946B229B-3552-403E-9FA5-48F19DCC0C16}" dt="2022-06-26T14:44:15.660" v="4315"/>
        <pc:sldMkLst>
          <pc:docMk/>
          <pc:sldMk cId="2222059093" sldId="283"/>
        </pc:sldMkLst>
      </pc:sldChg>
      <pc:sldChg chg="addSp delSp modSp new mod modTransition modClrScheme modAnim chgLayout">
        <pc:chgData name="Thomas Stensitzki" userId="75cafe6b-2f2a-469b-85c4-eec3b9c972ba" providerId="ADAL" clId="{946B229B-3552-403E-9FA5-48F19DCC0C16}" dt="2022-06-26T14:44:15.660" v="4315"/>
        <pc:sldMkLst>
          <pc:docMk/>
          <pc:sldMk cId="3611883111" sldId="284"/>
        </pc:sldMkLst>
        <pc:spChg chg="del mod ord">
          <ac:chgData name="Thomas Stensitzki" userId="75cafe6b-2f2a-469b-85c4-eec3b9c972ba" providerId="ADAL" clId="{946B229B-3552-403E-9FA5-48F19DCC0C16}" dt="2022-06-25T11:29:45.345" v="94" actId="700"/>
          <ac:spMkLst>
            <pc:docMk/>
            <pc:sldMk cId="3611883111" sldId="284"/>
            <ac:spMk id="2" creationId="{61B0C921-758D-F6DB-2917-850706E86C27}"/>
          </ac:spMkLst>
        </pc:spChg>
        <pc:spChg chg="add del mod ord">
          <ac:chgData name="Thomas Stensitzki" userId="75cafe6b-2f2a-469b-85c4-eec3b9c972ba" providerId="ADAL" clId="{946B229B-3552-403E-9FA5-48F19DCC0C16}" dt="2022-06-25T11:29:53.483" v="95" actId="700"/>
          <ac:spMkLst>
            <pc:docMk/>
            <pc:sldMk cId="3611883111" sldId="284"/>
            <ac:spMk id="3" creationId="{4D7BC46D-097D-9E93-D561-62751338C4A2}"/>
          </ac:spMkLst>
        </pc:spChg>
        <pc:spChg chg="add del mod ord">
          <ac:chgData name="Thomas Stensitzki" userId="75cafe6b-2f2a-469b-85c4-eec3b9c972ba" providerId="ADAL" clId="{946B229B-3552-403E-9FA5-48F19DCC0C16}" dt="2022-06-25T11:29:53.483" v="95" actId="700"/>
          <ac:spMkLst>
            <pc:docMk/>
            <pc:sldMk cId="3611883111" sldId="284"/>
            <ac:spMk id="4" creationId="{4B5095C7-C33C-DFCA-A7D0-B82536AEAB8D}"/>
          </ac:spMkLst>
        </pc:spChg>
        <pc:spChg chg="add mod ord">
          <ac:chgData name="Thomas Stensitzki" userId="75cafe6b-2f2a-469b-85c4-eec3b9c972ba" providerId="ADAL" clId="{946B229B-3552-403E-9FA5-48F19DCC0C16}" dt="2022-06-25T11:30:14.948" v="148" actId="20577"/>
          <ac:spMkLst>
            <pc:docMk/>
            <pc:sldMk cId="3611883111" sldId="284"/>
            <ac:spMk id="5" creationId="{58A21EED-5DBA-F145-9F6B-8F67217F36D4}"/>
          </ac:spMkLst>
        </pc:spChg>
        <pc:spChg chg="add del mod ord">
          <ac:chgData name="Thomas Stensitzki" userId="75cafe6b-2f2a-469b-85c4-eec3b9c972ba" providerId="ADAL" clId="{946B229B-3552-403E-9FA5-48F19DCC0C16}" dt="2022-06-25T11:30:18.875" v="149" actId="478"/>
          <ac:spMkLst>
            <pc:docMk/>
            <pc:sldMk cId="3611883111" sldId="284"/>
            <ac:spMk id="6" creationId="{3915FD03-EE5E-F4E2-E1D1-69877FF261D5}"/>
          </ac:spMkLst>
        </pc:spChg>
        <pc:spChg chg="add mod">
          <ac:chgData name="Thomas Stensitzki" userId="75cafe6b-2f2a-469b-85c4-eec3b9c972ba" providerId="ADAL" clId="{946B229B-3552-403E-9FA5-48F19DCC0C16}" dt="2022-06-25T11:34:12.912" v="159" actId="1076"/>
          <ac:spMkLst>
            <pc:docMk/>
            <pc:sldMk cId="3611883111" sldId="284"/>
            <ac:spMk id="7" creationId="{B4CE90C4-2413-FB94-E282-5B7BB6B201AB}"/>
          </ac:spMkLst>
        </pc:spChg>
        <pc:spChg chg="add mod">
          <ac:chgData name="Thomas Stensitzki" userId="75cafe6b-2f2a-469b-85c4-eec3b9c972ba" providerId="ADAL" clId="{946B229B-3552-403E-9FA5-48F19DCC0C16}" dt="2022-06-25T11:34:18.230" v="160" actId="1076"/>
          <ac:spMkLst>
            <pc:docMk/>
            <pc:sldMk cId="3611883111" sldId="284"/>
            <ac:spMk id="15" creationId="{1C0196C3-5193-12EE-BC2C-126F85E59E88}"/>
          </ac:spMkLst>
        </pc:spChg>
        <pc:spChg chg="add mod">
          <ac:chgData name="Thomas Stensitzki" userId="75cafe6b-2f2a-469b-85c4-eec3b9c972ba" providerId="ADAL" clId="{946B229B-3552-403E-9FA5-48F19DCC0C16}" dt="2022-06-25T11:34:24.102" v="161" actId="1076"/>
          <ac:spMkLst>
            <pc:docMk/>
            <pc:sldMk cId="3611883111" sldId="284"/>
            <ac:spMk id="16" creationId="{A2954366-F4CE-AFBE-E9F6-25489092A5F4}"/>
          </ac:spMkLst>
        </pc:spChg>
        <pc:grpChg chg="add mod">
          <ac:chgData name="Thomas Stensitzki" userId="75cafe6b-2f2a-469b-85c4-eec3b9c972ba" providerId="ADAL" clId="{946B229B-3552-403E-9FA5-48F19DCC0C16}" dt="2022-06-25T11:34:32.081" v="162" actId="1076"/>
          <ac:grpSpMkLst>
            <pc:docMk/>
            <pc:sldMk cId="3611883111" sldId="284"/>
            <ac:grpSpMk id="8" creationId="{BE80DCCD-9BF9-6BF2-BD66-3B7244757F83}"/>
          </ac:grpSpMkLst>
        </pc:grpChg>
        <pc:grpChg chg="add mod">
          <ac:chgData name="Thomas Stensitzki" userId="75cafe6b-2f2a-469b-85c4-eec3b9c972ba" providerId="ADAL" clId="{946B229B-3552-403E-9FA5-48F19DCC0C16}" dt="2022-06-25T11:35:11.312" v="216" actId="14100"/>
          <ac:grpSpMkLst>
            <pc:docMk/>
            <pc:sldMk cId="3611883111" sldId="284"/>
            <ac:grpSpMk id="17" creationId="{9DCF07ED-CEC7-BE47-1F18-133BDEDF1669}"/>
          </ac:grpSpMkLst>
        </pc:grpChg>
        <pc:picChg chg="mod">
          <ac:chgData name="Thomas Stensitzki" userId="75cafe6b-2f2a-469b-85c4-eec3b9c972ba" providerId="ADAL" clId="{946B229B-3552-403E-9FA5-48F19DCC0C16}" dt="2022-06-25T11:30:32.296" v="150"/>
          <ac:picMkLst>
            <pc:docMk/>
            <pc:sldMk cId="3611883111" sldId="284"/>
            <ac:picMk id="9" creationId="{D4D07961-9DF1-492D-6930-23C1F92C719B}"/>
          </ac:picMkLst>
        </pc:picChg>
        <pc:picChg chg="mod">
          <ac:chgData name="Thomas Stensitzki" userId="75cafe6b-2f2a-469b-85c4-eec3b9c972ba" providerId="ADAL" clId="{946B229B-3552-403E-9FA5-48F19DCC0C16}" dt="2022-06-25T11:30:32.296" v="150"/>
          <ac:picMkLst>
            <pc:docMk/>
            <pc:sldMk cId="3611883111" sldId="284"/>
            <ac:picMk id="10" creationId="{3B35904E-AEAD-33C0-B83F-46598ED0C487}"/>
          </ac:picMkLst>
        </pc:picChg>
        <pc:picChg chg="mod">
          <ac:chgData name="Thomas Stensitzki" userId="75cafe6b-2f2a-469b-85c4-eec3b9c972ba" providerId="ADAL" clId="{946B229B-3552-403E-9FA5-48F19DCC0C16}" dt="2022-06-25T11:34:44.144" v="210" actId="1037"/>
          <ac:picMkLst>
            <pc:docMk/>
            <pc:sldMk cId="3611883111" sldId="284"/>
            <ac:picMk id="11" creationId="{07FFDBBA-30AC-27A2-861E-58ED02520D16}"/>
          </ac:picMkLst>
        </pc:picChg>
        <pc:picChg chg="mod">
          <ac:chgData name="Thomas Stensitzki" userId="75cafe6b-2f2a-469b-85c4-eec3b9c972ba" providerId="ADAL" clId="{946B229B-3552-403E-9FA5-48F19DCC0C16}" dt="2022-06-25T11:34:37.809" v="183" actId="1037"/>
          <ac:picMkLst>
            <pc:docMk/>
            <pc:sldMk cId="3611883111" sldId="284"/>
            <ac:picMk id="12" creationId="{2C10EC4A-45D6-3FF5-F85F-EBDF90BD8EDA}"/>
          </ac:picMkLst>
        </pc:picChg>
        <pc:picChg chg="mod">
          <ac:chgData name="Thomas Stensitzki" userId="75cafe6b-2f2a-469b-85c4-eec3b9c972ba" providerId="ADAL" clId="{946B229B-3552-403E-9FA5-48F19DCC0C16}" dt="2022-06-25T11:37:05.063" v="286" actId="1037"/>
          <ac:picMkLst>
            <pc:docMk/>
            <pc:sldMk cId="3611883111" sldId="284"/>
            <ac:picMk id="18" creationId="{C3AB3EEE-9F8A-79A4-D317-86CABEB959A1}"/>
          </ac:picMkLst>
        </pc:picChg>
        <pc:picChg chg="mod">
          <ac:chgData name="Thomas Stensitzki" userId="75cafe6b-2f2a-469b-85c4-eec3b9c972ba" providerId="ADAL" clId="{946B229B-3552-403E-9FA5-48F19DCC0C16}" dt="2022-06-25T11:37:11.198" v="309" actId="1037"/>
          <ac:picMkLst>
            <pc:docMk/>
            <pc:sldMk cId="3611883111" sldId="284"/>
            <ac:picMk id="19" creationId="{373FC54E-4E0B-8DD8-B1F2-EE86BD3A84DF}"/>
          </ac:picMkLst>
        </pc:picChg>
        <pc:cxnChg chg="mod">
          <ac:chgData name="Thomas Stensitzki" userId="75cafe6b-2f2a-469b-85c4-eec3b9c972ba" providerId="ADAL" clId="{946B229B-3552-403E-9FA5-48F19DCC0C16}" dt="2022-06-25T11:34:56.841" v="213" actId="14100"/>
          <ac:cxnSpMkLst>
            <pc:docMk/>
            <pc:sldMk cId="3611883111" sldId="284"/>
            <ac:cxnSpMk id="13" creationId="{EAC24ACB-072C-3D53-08C8-7FE8608237B4}"/>
          </ac:cxnSpMkLst>
        </pc:cxnChg>
        <pc:cxnChg chg="mod">
          <ac:chgData name="Thomas Stensitzki" userId="75cafe6b-2f2a-469b-85c4-eec3b9c972ba" providerId="ADAL" clId="{946B229B-3552-403E-9FA5-48F19DCC0C16}" dt="2022-06-25T11:34:48.988" v="211" actId="14100"/>
          <ac:cxnSpMkLst>
            <pc:docMk/>
            <pc:sldMk cId="3611883111" sldId="284"/>
            <ac:cxnSpMk id="14" creationId="{B3905D33-DB0A-31C3-6CAA-984483E1DEED}"/>
          </ac:cxnSpMkLst>
        </pc:cxnChg>
        <pc:cxnChg chg="mod">
          <ac:chgData name="Thomas Stensitzki" userId="75cafe6b-2f2a-469b-85c4-eec3b9c972ba" providerId="ADAL" clId="{946B229B-3552-403E-9FA5-48F19DCC0C16}" dt="2022-06-25T11:37:15.398" v="310" actId="14100"/>
          <ac:cxnSpMkLst>
            <pc:docMk/>
            <pc:sldMk cId="3611883111" sldId="284"/>
            <ac:cxnSpMk id="20" creationId="{7E9B6EF6-A938-4EFC-56E3-520B708F755D}"/>
          </ac:cxnSpMkLst>
        </pc:cxnChg>
        <pc:cxnChg chg="mod">
          <ac:chgData name="Thomas Stensitzki" userId="75cafe6b-2f2a-469b-85c4-eec3b9c972ba" providerId="ADAL" clId="{946B229B-3552-403E-9FA5-48F19DCC0C16}" dt="2022-06-25T11:37:18.655" v="311" actId="14100"/>
          <ac:cxnSpMkLst>
            <pc:docMk/>
            <pc:sldMk cId="3611883111" sldId="284"/>
            <ac:cxnSpMk id="21" creationId="{AC48D849-C118-6E82-974E-37D0BF8DD6F6}"/>
          </ac:cxnSpMkLst>
        </pc:cxnChg>
      </pc:sldChg>
      <pc:sldChg chg="addSp delSp modSp new mod modTransition modClrScheme modAnim chgLayout">
        <pc:chgData name="Thomas Stensitzki" userId="75cafe6b-2f2a-469b-85c4-eec3b9c972ba" providerId="ADAL" clId="{946B229B-3552-403E-9FA5-48F19DCC0C16}" dt="2022-06-26T14:44:15.660" v="4315"/>
        <pc:sldMkLst>
          <pc:docMk/>
          <pc:sldMk cId="1829077053" sldId="285"/>
        </pc:sldMkLst>
        <pc:spChg chg="mod ord">
          <ac:chgData name="Thomas Stensitzki" userId="75cafe6b-2f2a-469b-85c4-eec3b9c972ba" providerId="ADAL" clId="{946B229B-3552-403E-9FA5-48F19DCC0C16}" dt="2022-06-25T11:39:37.849" v="324" actId="700"/>
          <ac:spMkLst>
            <pc:docMk/>
            <pc:sldMk cId="1829077053" sldId="285"/>
            <ac:spMk id="2" creationId="{148AB1C4-D61D-C1CD-CE94-900F3828A2B9}"/>
          </ac:spMkLst>
        </pc:spChg>
        <pc:spChg chg="del">
          <ac:chgData name="Thomas Stensitzki" userId="75cafe6b-2f2a-469b-85c4-eec3b9c972ba" providerId="ADAL" clId="{946B229B-3552-403E-9FA5-48F19DCC0C16}" dt="2022-06-25T11:38:11.916" v="319" actId="700"/>
          <ac:spMkLst>
            <pc:docMk/>
            <pc:sldMk cId="1829077053" sldId="285"/>
            <ac:spMk id="3" creationId="{98CE35BB-1943-9046-FD96-402D647BB332}"/>
          </ac:spMkLst>
        </pc:spChg>
        <pc:spChg chg="add mod ord">
          <ac:chgData name="Thomas Stensitzki" userId="75cafe6b-2f2a-469b-85c4-eec3b9c972ba" providerId="ADAL" clId="{946B229B-3552-403E-9FA5-48F19DCC0C16}" dt="2022-06-25T12:00:41.893" v="611" actId="12"/>
          <ac:spMkLst>
            <pc:docMk/>
            <pc:sldMk cId="1829077053" sldId="285"/>
            <ac:spMk id="4" creationId="{7297DC5D-B7ED-3759-F9D1-AB544FB810DE}"/>
          </ac:spMkLst>
        </pc:spChg>
      </pc:sldChg>
      <pc:sldChg chg="addSp delSp modSp new mod modTransition delAnim modAnim modNotesTx">
        <pc:chgData name="Thomas Stensitzki" userId="75cafe6b-2f2a-469b-85c4-eec3b9c972ba" providerId="ADAL" clId="{946B229B-3552-403E-9FA5-48F19DCC0C16}" dt="2022-06-26T14:44:15.660" v="4315"/>
        <pc:sldMkLst>
          <pc:docMk/>
          <pc:sldMk cId="3024417932" sldId="286"/>
        </pc:sldMkLst>
        <pc:spChg chg="mod">
          <ac:chgData name="Thomas Stensitzki" userId="75cafe6b-2f2a-469b-85c4-eec3b9c972ba" providerId="ADAL" clId="{946B229B-3552-403E-9FA5-48F19DCC0C16}" dt="2022-06-25T11:40:25.234" v="377" actId="6549"/>
          <ac:spMkLst>
            <pc:docMk/>
            <pc:sldMk cId="3024417932" sldId="286"/>
            <ac:spMk id="2" creationId="{8DFFB662-53DE-5751-127D-B0500D53CCCC}"/>
          </ac:spMkLst>
        </pc:spChg>
        <pc:spChg chg="add mod">
          <ac:chgData name="Thomas Stensitzki" userId="75cafe6b-2f2a-469b-85c4-eec3b9c972ba" providerId="ADAL" clId="{946B229B-3552-403E-9FA5-48F19DCC0C16}" dt="2022-06-26T09:33:12.194" v="2147" actId="1076"/>
          <ac:spMkLst>
            <pc:docMk/>
            <pc:sldMk cId="3024417932" sldId="286"/>
            <ac:spMk id="3" creationId="{6716A221-811B-3EB6-D6CE-D11020FB5333}"/>
          </ac:spMkLst>
        </pc:spChg>
        <pc:spChg chg="del">
          <ac:chgData name="Thomas Stensitzki" userId="75cafe6b-2f2a-469b-85c4-eec3b9c972ba" providerId="ADAL" clId="{946B229B-3552-403E-9FA5-48F19DCC0C16}" dt="2022-06-25T11:40:30.003" v="378" actId="478"/>
          <ac:spMkLst>
            <pc:docMk/>
            <pc:sldMk cId="3024417932" sldId="286"/>
            <ac:spMk id="3" creationId="{C8396B46-813F-6137-32A7-67DAEC6B63E0}"/>
          </ac:spMkLst>
        </pc:spChg>
        <pc:spChg chg="mod">
          <ac:chgData name="Thomas Stensitzki" userId="75cafe6b-2f2a-469b-85c4-eec3b9c972ba" providerId="ADAL" clId="{946B229B-3552-403E-9FA5-48F19DCC0C16}" dt="2022-06-26T09:13:30.898" v="2111" actId="13822"/>
          <ac:spMkLst>
            <pc:docMk/>
            <pc:sldMk cId="3024417932" sldId="286"/>
            <ac:spMk id="5" creationId="{580B4C63-2507-A69D-188A-73A537E4C2DC}"/>
          </ac:spMkLst>
        </pc:spChg>
        <pc:spChg chg="mod">
          <ac:chgData name="Thomas Stensitzki" userId="75cafe6b-2f2a-469b-85c4-eec3b9c972ba" providerId="ADAL" clId="{946B229B-3552-403E-9FA5-48F19DCC0C16}" dt="2022-06-26T09:14:35.080" v="2119" actId="255"/>
          <ac:spMkLst>
            <pc:docMk/>
            <pc:sldMk cId="3024417932" sldId="286"/>
            <ac:spMk id="6" creationId="{578DFFAD-0045-4E33-8594-12B37BAA9515}"/>
          </ac:spMkLst>
        </pc:spChg>
        <pc:spChg chg="add mod">
          <ac:chgData name="Thomas Stensitzki" userId="75cafe6b-2f2a-469b-85c4-eec3b9c972ba" providerId="ADAL" clId="{946B229B-3552-403E-9FA5-48F19DCC0C16}" dt="2022-06-26T09:12:54.733" v="2105" actId="13822"/>
          <ac:spMkLst>
            <pc:docMk/>
            <pc:sldMk cId="3024417932" sldId="286"/>
            <ac:spMk id="7" creationId="{2324025B-E1C0-240B-98B4-21035AA23DA9}"/>
          </ac:spMkLst>
        </pc:spChg>
        <pc:spChg chg="mod">
          <ac:chgData name="Thomas Stensitzki" userId="75cafe6b-2f2a-469b-85c4-eec3b9c972ba" providerId="ADAL" clId="{946B229B-3552-403E-9FA5-48F19DCC0C16}" dt="2022-06-26T09:13:23.007" v="2110" actId="13822"/>
          <ac:spMkLst>
            <pc:docMk/>
            <pc:sldMk cId="3024417932" sldId="286"/>
            <ac:spMk id="9" creationId="{C8EC3DF3-D174-DEE7-E6A3-1BF87B7F64FC}"/>
          </ac:spMkLst>
        </pc:spChg>
        <pc:spChg chg="mod">
          <ac:chgData name="Thomas Stensitzki" userId="75cafe6b-2f2a-469b-85c4-eec3b9c972ba" providerId="ADAL" clId="{946B229B-3552-403E-9FA5-48F19DCC0C16}" dt="2022-06-26T09:14:31.734" v="2118" actId="255"/>
          <ac:spMkLst>
            <pc:docMk/>
            <pc:sldMk cId="3024417932" sldId="286"/>
            <ac:spMk id="10" creationId="{8C73C7CA-5988-F21E-170E-4D57E9B7CBD8}"/>
          </ac:spMkLst>
        </pc:spChg>
        <pc:spChg chg="mod">
          <ac:chgData name="Thomas Stensitzki" userId="75cafe6b-2f2a-469b-85c4-eec3b9c972ba" providerId="ADAL" clId="{946B229B-3552-403E-9FA5-48F19DCC0C16}" dt="2022-06-26T09:14:10.945" v="2115" actId="13822"/>
          <ac:spMkLst>
            <pc:docMk/>
            <pc:sldMk cId="3024417932" sldId="286"/>
            <ac:spMk id="12" creationId="{230DB1F5-B36E-E601-F712-FE8FEA99989F}"/>
          </ac:spMkLst>
        </pc:spChg>
        <pc:spChg chg="mod">
          <ac:chgData name="Thomas Stensitzki" userId="75cafe6b-2f2a-469b-85c4-eec3b9c972ba" providerId="ADAL" clId="{946B229B-3552-403E-9FA5-48F19DCC0C16}" dt="2022-06-26T09:14:28.194" v="2117" actId="255"/>
          <ac:spMkLst>
            <pc:docMk/>
            <pc:sldMk cId="3024417932" sldId="286"/>
            <ac:spMk id="13" creationId="{58A4BD05-F32D-46D1-BDC1-8A586EEFA6E8}"/>
          </ac:spMkLst>
        </pc:spChg>
        <pc:spChg chg="add mod">
          <ac:chgData name="Thomas Stensitzki" userId="75cafe6b-2f2a-469b-85c4-eec3b9c972ba" providerId="ADAL" clId="{946B229B-3552-403E-9FA5-48F19DCC0C16}" dt="2022-06-26T09:19:14.541" v="2128" actId="1076"/>
          <ac:spMkLst>
            <pc:docMk/>
            <pc:sldMk cId="3024417932" sldId="286"/>
            <ac:spMk id="15" creationId="{94C4D8DE-2747-518B-5DB9-52949A2F5B08}"/>
          </ac:spMkLst>
        </pc:spChg>
        <pc:spChg chg="add mod">
          <ac:chgData name="Thomas Stensitzki" userId="75cafe6b-2f2a-469b-85c4-eec3b9c972ba" providerId="ADAL" clId="{946B229B-3552-403E-9FA5-48F19DCC0C16}" dt="2022-06-26T09:14:25.252" v="2116" actId="255"/>
          <ac:spMkLst>
            <pc:docMk/>
            <pc:sldMk cId="3024417932" sldId="286"/>
            <ac:spMk id="16" creationId="{2AB0CB76-159B-4271-FFD9-C5A82787FE7F}"/>
          </ac:spMkLst>
        </pc:spChg>
        <pc:spChg chg="add del mod">
          <ac:chgData name="Thomas Stensitzki" userId="75cafe6b-2f2a-469b-85c4-eec3b9c972ba" providerId="ADAL" clId="{946B229B-3552-403E-9FA5-48F19DCC0C16}" dt="2022-06-25T11:41:12.332" v="386" actId="478"/>
          <ac:spMkLst>
            <pc:docMk/>
            <pc:sldMk cId="3024417932" sldId="286"/>
            <ac:spMk id="37" creationId="{821626C0-910E-B86E-9797-9CCB4742DE00}"/>
          </ac:spMkLst>
        </pc:spChg>
        <pc:spChg chg="add del mod">
          <ac:chgData name="Thomas Stensitzki" userId="75cafe6b-2f2a-469b-85c4-eec3b9c972ba" providerId="ADAL" clId="{946B229B-3552-403E-9FA5-48F19DCC0C16}" dt="2022-06-25T11:41:03.860" v="385" actId="478"/>
          <ac:spMkLst>
            <pc:docMk/>
            <pc:sldMk cId="3024417932" sldId="286"/>
            <ac:spMk id="38" creationId="{F07AF736-8FB6-7DA9-3E9E-FE9CC657ABFB}"/>
          </ac:spMkLst>
        </pc:spChg>
        <pc:spChg chg="add del mod">
          <ac:chgData name="Thomas Stensitzki" userId="75cafe6b-2f2a-469b-85c4-eec3b9c972ba" providerId="ADAL" clId="{946B229B-3552-403E-9FA5-48F19DCC0C16}" dt="2022-06-25T11:41:02.689" v="384" actId="478"/>
          <ac:spMkLst>
            <pc:docMk/>
            <pc:sldMk cId="3024417932" sldId="286"/>
            <ac:spMk id="39" creationId="{67CFADDE-00DA-1CA1-9287-D1BB6FD96DC1}"/>
          </ac:spMkLst>
        </pc:spChg>
        <pc:spChg chg="add del mod">
          <ac:chgData name="Thomas Stensitzki" userId="75cafe6b-2f2a-469b-85c4-eec3b9c972ba" providerId="ADAL" clId="{946B229B-3552-403E-9FA5-48F19DCC0C16}" dt="2022-06-25T11:41:29.766" v="390" actId="478"/>
          <ac:spMkLst>
            <pc:docMk/>
            <pc:sldMk cId="3024417932" sldId="286"/>
            <ac:spMk id="41" creationId="{2062695D-89AE-B05C-2014-EFB73B2B61B4}"/>
          </ac:spMkLst>
        </pc:spChg>
        <pc:grpChg chg="add mod">
          <ac:chgData name="Thomas Stensitzki" userId="75cafe6b-2f2a-469b-85c4-eec3b9c972ba" providerId="ADAL" clId="{946B229B-3552-403E-9FA5-48F19DCC0C16}" dt="2022-06-26T09:12:34.469" v="2104" actId="1076"/>
          <ac:grpSpMkLst>
            <pc:docMk/>
            <pc:sldMk cId="3024417932" sldId="286"/>
            <ac:grpSpMk id="4" creationId="{6A1A4BCA-1E01-FF66-F143-716B1C2FC07E}"/>
          </ac:grpSpMkLst>
        </pc:grpChg>
        <pc:grpChg chg="add mod">
          <ac:chgData name="Thomas Stensitzki" userId="75cafe6b-2f2a-469b-85c4-eec3b9c972ba" providerId="ADAL" clId="{946B229B-3552-403E-9FA5-48F19DCC0C16}" dt="2022-06-26T09:12:19.755" v="2103" actId="1076"/>
          <ac:grpSpMkLst>
            <pc:docMk/>
            <pc:sldMk cId="3024417932" sldId="286"/>
            <ac:grpSpMk id="8" creationId="{9B0C436E-64CF-403C-9BD8-0F9674921246}"/>
          </ac:grpSpMkLst>
        </pc:grpChg>
        <pc:grpChg chg="add mod">
          <ac:chgData name="Thomas Stensitzki" userId="75cafe6b-2f2a-469b-85c4-eec3b9c972ba" providerId="ADAL" clId="{946B229B-3552-403E-9FA5-48F19DCC0C16}" dt="2022-06-26T09:13:52.370" v="2114" actId="1076"/>
          <ac:grpSpMkLst>
            <pc:docMk/>
            <pc:sldMk cId="3024417932" sldId="286"/>
            <ac:grpSpMk id="11" creationId="{751585A2-295A-CCFB-7D1D-E638A0E63043}"/>
          </ac:grpSpMkLst>
        </pc:grpChg>
        <pc:grpChg chg="add mod">
          <ac:chgData name="Thomas Stensitzki" userId="75cafe6b-2f2a-469b-85c4-eec3b9c972ba" providerId="ADAL" clId="{946B229B-3552-403E-9FA5-48F19DCC0C16}" dt="2022-06-26T09:12:34.469" v="2104" actId="1076"/>
          <ac:grpSpMkLst>
            <pc:docMk/>
            <pc:sldMk cId="3024417932" sldId="286"/>
            <ac:grpSpMk id="22" creationId="{45729FAC-7F3E-A016-3ABF-5785A8BB4D15}"/>
          </ac:grpSpMkLst>
        </pc:grpChg>
        <pc:picChg chg="add mod">
          <ac:chgData name="Thomas Stensitzki" userId="75cafe6b-2f2a-469b-85c4-eec3b9c972ba" providerId="ADAL" clId="{946B229B-3552-403E-9FA5-48F19DCC0C16}" dt="2022-06-26T09:13:52.370" v="2114" actId="1076"/>
          <ac:picMkLst>
            <pc:docMk/>
            <pc:sldMk cId="3024417932" sldId="286"/>
            <ac:picMk id="14" creationId="{D824BBD2-30DE-ADA8-E89B-3A7C3F94A7EF}"/>
          </ac:picMkLst>
        </pc:picChg>
        <pc:picChg chg="add mod">
          <ac:chgData name="Thomas Stensitzki" userId="75cafe6b-2f2a-469b-85c4-eec3b9c972ba" providerId="ADAL" clId="{946B229B-3552-403E-9FA5-48F19DCC0C16}" dt="2022-06-26T09:35:10.450" v="2156" actId="1076"/>
          <ac:picMkLst>
            <pc:docMk/>
            <pc:sldMk cId="3024417932" sldId="286"/>
            <ac:picMk id="17" creationId="{3C5F856D-DFD2-2154-2D70-1485F8EB27E0}"/>
          </ac:picMkLst>
        </pc:picChg>
        <pc:picChg chg="add mod">
          <ac:chgData name="Thomas Stensitzki" userId="75cafe6b-2f2a-469b-85c4-eec3b9c972ba" providerId="ADAL" clId="{946B229B-3552-403E-9FA5-48F19DCC0C16}" dt="2022-06-26T09:12:19.755" v="2103" actId="1076"/>
          <ac:picMkLst>
            <pc:docMk/>
            <pc:sldMk cId="3024417932" sldId="286"/>
            <ac:picMk id="18" creationId="{4AF6D8BB-89F0-F32F-5291-1801FCE6FFC9}"/>
          </ac:picMkLst>
        </pc:picChg>
        <pc:picChg chg="add mod">
          <ac:chgData name="Thomas Stensitzki" userId="75cafe6b-2f2a-469b-85c4-eec3b9c972ba" providerId="ADAL" clId="{946B229B-3552-403E-9FA5-48F19DCC0C16}" dt="2022-06-26T09:12:19.755" v="2103" actId="1076"/>
          <ac:picMkLst>
            <pc:docMk/>
            <pc:sldMk cId="3024417932" sldId="286"/>
            <ac:picMk id="19" creationId="{625AE9AA-2BDE-EF08-D67A-CA1FB2E8F56E}"/>
          </ac:picMkLst>
        </pc:picChg>
        <pc:picChg chg="add mod">
          <ac:chgData name="Thomas Stensitzki" userId="75cafe6b-2f2a-469b-85c4-eec3b9c972ba" providerId="ADAL" clId="{946B229B-3552-403E-9FA5-48F19DCC0C16}" dt="2022-06-26T09:12:19.755" v="2103" actId="1076"/>
          <ac:picMkLst>
            <pc:docMk/>
            <pc:sldMk cId="3024417932" sldId="286"/>
            <ac:picMk id="20" creationId="{55EB9504-FFE6-394D-D73A-A82B37DE9326}"/>
          </ac:picMkLst>
        </pc:picChg>
        <pc:picChg chg="add mod">
          <ac:chgData name="Thomas Stensitzki" userId="75cafe6b-2f2a-469b-85c4-eec3b9c972ba" providerId="ADAL" clId="{946B229B-3552-403E-9FA5-48F19DCC0C16}" dt="2022-06-26T09:12:19.755" v="2103" actId="1076"/>
          <ac:picMkLst>
            <pc:docMk/>
            <pc:sldMk cId="3024417932" sldId="286"/>
            <ac:picMk id="21" creationId="{8C3DE78D-07CA-CD57-3D02-37D2EF36CE26}"/>
          </ac:picMkLst>
        </pc:picChg>
        <pc:picChg chg="mod">
          <ac:chgData name="Thomas Stensitzki" userId="75cafe6b-2f2a-469b-85c4-eec3b9c972ba" providerId="ADAL" clId="{946B229B-3552-403E-9FA5-48F19DCC0C16}" dt="2022-06-25T11:40:42.926" v="379"/>
          <ac:picMkLst>
            <pc:docMk/>
            <pc:sldMk cId="3024417932" sldId="286"/>
            <ac:picMk id="23" creationId="{52772A11-753E-BE61-0AF3-BACB4B5BBA97}"/>
          </ac:picMkLst>
        </pc:picChg>
        <pc:picChg chg="mod">
          <ac:chgData name="Thomas Stensitzki" userId="75cafe6b-2f2a-469b-85c4-eec3b9c972ba" providerId="ADAL" clId="{946B229B-3552-403E-9FA5-48F19DCC0C16}" dt="2022-06-25T11:40:42.926" v="379"/>
          <ac:picMkLst>
            <pc:docMk/>
            <pc:sldMk cId="3024417932" sldId="286"/>
            <ac:picMk id="24" creationId="{E2C441E3-8E1E-932C-5F50-69D68CD91F28}"/>
          </ac:picMkLst>
        </pc:picChg>
        <pc:picChg chg="add mod">
          <ac:chgData name="Thomas Stensitzki" userId="75cafe6b-2f2a-469b-85c4-eec3b9c972ba" providerId="ADAL" clId="{946B229B-3552-403E-9FA5-48F19DCC0C16}" dt="2022-06-26T09:12:11.731" v="2102" actId="1076"/>
          <ac:picMkLst>
            <pc:docMk/>
            <pc:sldMk cId="3024417932" sldId="286"/>
            <ac:picMk id="25" creationId="{224504C7-EBF4-6EE6-C3FA-F28E905B190A}"/>
          </ac:picMkLst>
        </pc:picChg>
        <pc:picChg chg="add mod">
          <ac:chgData name="Thomas Stensitzki" userId="75cafe6b-2f2a-469b-85c4-eec3b9c972ba" providerId="ADAL" clId="{946B229B-3552-403E-9FA5-48F19DCC0C16}" dt="2022-06-26T09:12:11.731" v="2102" actId="1076"/>
          <ac:picMkLst>
            <pc:docMk/>
            <pc:sldMk cId="3024417932" sldId="286"/>
            <ac:picMk id="26" creationId="{78AD94E1-C0BD-BEFA-0A7A-2587016C0964}"/>
          </ac:picMkLst>
        </pc:picChg>
        <pc:picChg chg="add mod">
          <ac:chgData name="Thomas Stensitzki" userId="75cafe6b-2f2a-469b-85c4-eec3b9c972ba" providerId="ADAL" clId="{946B229B-3552-403E-9FA5-48F19DCC0C16}" dt="2022-06-26T09:12:11.731" v="2102" actId="1076"/>
          <ac:picMkLst>
            <pc:docMk/>
            <pc:sldMk cId="3024417932" sldId="286"/>
            <ac:picMk id="27" creationId="{959DD9B6-037C-5335-40F7-71C0FFEE4F2F}"/>
          </ac:picMkLst>
        </pc:picChg>
        <pc:picChg chg="add mod">
          <ac:chgData name="Thomas Stensitzki" userId="75cafe6b-2f2a-469b-85c4-eec3b9c972ba" providerId="ADAL" clId="{946B229B-3552-403E-9FA5-48F19DCC0C16}" dt="2022-06-26T09:12:11.731" v="2102" actId="1076"/>
          <ac:picMkLst>
            <pc:docMk/>
            <pc:sldMk cId="3024417932" sldId="286"/>
            <ac:picMk id="28" creationId="{16E6001B-28EB-B35B-B7B3-E67D6C82A124}"/>
          </ac:picMkLst>
        </pc:picChg>
        <pc:picChg chg="add mod">
          <ac:chgData name="Thomas Stensitzki" userId="75cafe6b-2f2a-469b-85c4-eec3b9c972ba" providerId="ADAL" clId="{946B229B-3552-403E-9FA5-48F19DCC0C16}" dt="2022-06-26T09:12:11.731" v="2102" actId="1076"/>
          <ac:picMkLst>
            <pc:docMk/>
            <pc:sldMk cId="3024417932" sldId="286"/>
            <ac:picMk id="29" creationId="{F3D8DE71-7990-F18B-0B98-B0D0876DCC48}"/>
          </ac:picMkLst>
        </pc:picChg>
        <pc:picChg chg="add mod">
          <ac:chgData name="Thomas Stensitzki" userId="75cafe6b-2f2a-469b-85c4-eec3b9c972ba" providerId="ADAL" clId="{946B229B-3552-403E-9FA5-48F19DCC0C16}" dt="2022-06-26T09:12:11.731" v="2102" actId="1076"/>
          <ac:picMkLst>
            <pc:docMk/>
            <pc:sldMk cId="3024417932" sldId="286"/>
            <ac:picMk id="30" creationId="{97A5674D-64FB-AC5B-1BD7-4ABBBD822573}"/>
          </ac:picMkLst>
        </pc:picChg>
        <pc:picChg chg="add mod">
          <ac:chgData name="Thomas Stensitzki" userId="75cafe6b-2f2a-469b-85c4-eec3b9c972ba" providerId="ADAL" clId="{946B229B-3552-403E-9FA5-48F19DCC0C16}" dt="2022-06-26T09:12:11.731" v="2102" actId="1076"/>
          <ac:picMkLst>
            <pc:docMk/>
            <pc:sldMk cId="3024417932" sldId="286"/>
            <ac:picMk id="31" creationId="{D4C099C7-C2E1-AD3E-E69D-4BE5EF66F826}"/>
          </ac:picMkLst>
        </pc:picChg>
        <pc:picChg chg="add mod">
          <ac:chgData name="Thomas Stensitzki" userId="75cafe6b-2f2a-469b-85c4-eec3b9c972ba" providerId="ADAL" clId="{946B229B-3552-403E-9FA5-48F19DCC0C16}" dt="2022-06-26T09:12:11.731" v="2102" actId="1076"/>
          <ac:picMkLst>
            <pc:docMk/>
            <pc:sldMk cId="3024417932" sldId="286"/>
            <ac:picMk id="32" creationId="{5B598ABE-9E0A-AF6F-ED76-11B0BC12124E}"/>
          </ac:picMkLst>
        </pc:picChg>
        <pc:picChg chg="add mod">
          <ac:chgData name="Thomas Stensitzki" userId="75cafe6b-2f2a-469b-85c4-eec3b9c972ba" providerId="ADAL" clId="{946B229B-3552-403E-9FA5-48F19DCC0C16}" dt="2022-06-26T09:24:04.554" v="2131" actId="1076"/>
          <ac:picMkLst>
            <pc:docMk/>
            <pc:sldMk cId="3024417932" sldId="286"/>
            <ac:picMk id="33" creationId="{92E28FD5-AFEC-9200-88D5-9A9A54A02693}"/>
          </ac:picMkLst>
        </pc:picChg>
        <pc:picChg chg="add mod">
          <ac:chgData name="Thomas Stensitzki" userId="75cafe6b-2f2a-469b-85c4-eec3b9c972ba" providerId="ADAL" clId="{946B229B-3552-403E-9FA5-48F19DCC0C16}" dt="2022-06-26T09:12:11.731" v="2102" actId="1076"/>
          <ac:picMkLst>
            <pc:docMk/>
            <pc:sldMk cId="3024417932" sldId="286"/>
            <ac:picMk id="34" creationId="{E15FFECC-C696-3796-11AD-EA2B23E39601}"/>
          </ac:picMkLst>
        </pc:picChg>
        <pc:picChg chg="add mod">
          <ac:chgData name="Thomas Stensitzki" userId="75cafe6b-2f2a-469b-85c4-eec3b9c972ba" providerId="ADAL" clId="{946B229B-3552-403E-9FA5-48F19DCC0C16}" dt="2022-06-26T09:20:04.925" v="2130" actId="208"/>
          <ac:picMkLst>
            <pc:docMk/>
            <pc:sldMk cId="3024417932" sldId="286"/>
            <ac:picMk id="35" creationId="{E79C9C2B-9BDD-4652-D55B-C647E160F630}"/>
          </ac:picMkLst>
        </pc:picChg>
        <pc:picChg chg="add mod">
          <ac:chgData name="Thomas Stensitzki" userId="75cafe6b-2f2a-469b-85c4-eec3b9c972ba" providerId="ADAL" clId="{946B229B-3552-403E-9FA5-48F19DCC0C16}" dt="2022-06-26T09:12:11.731" v="2102" actId="1076"/>
          <ac:picMkLst>
            <pc:docMk/>
            <pc:sldMk cId="3024417932" sldId="286"/>
            <ac:picMk id="36" creationId="{A26412F3-4A60-4AF5-6DA7-F47AC0EE90BE}"/>
          </ac:picMkLst>
        </pc:picChg>
      </pc:sldChg>
      <pc:sldChg chg="addSp delSp modSp new mod modTransition modClrScheme chgLayout">
        <pc:chgData name="Thomas Stensitzki" userId="75cafe6b-2f2a-469b-85c4-eec3b9c972ba" providerId="ADAL" clId="{946B229B-3552-403E-9FA5-48F19DCC0C16}" dt="2022-06-26T15:06:28.895" v="4643" actId="14100"/>
        <pc:sldMkLst>
          <pc:docMk/>
          <pc:sldMk cId="2290954090" sldId="287"/>
        </pc:sldMkLst>
        <pc:spChg chg="del mod ord">
          <ac:chgData name="Thomas Stensitzki" userId="75cafe6b-2f2a-469b-85c4-eec3b9c972ba" providerId="ADAL" clId="{946B229B-3552-403E-9FA5-48F19DCC0C16}" dt="2022-06-25T11:42:03.351" v="394" actId="700"/>
          <ac:spMkLst>
            <pc:docMk/>
            <pc:sldMk cId="2290954090" sldId="287"/>
            <ac:spMk id="2" creationId="{B0AD29C2-387B-ECAD-EDF1-F37A0EFC08B6}"/>
          </ac:spMkLst>
        </pc:spChg>
        <pc:spChg chg="add mod ord">
          <ac:chgData name="Thomas Stensitzki" userId="75cafe6b-2f2a-469b-85c4-eec3b9c972ba" providerId="ADAL" clId="{946B229B-3552-403E-9FA5-48F19DCC0C16}" dt="2022-06-25T11:42:30.328" v="406" actId="20577"/>
          <ac:spMkLst>
            <pc:docMk/>
            <pc:sldMk cId="2290954090" sldId="287"/>
            <ac:spMk id="3" creationId="{9057BF48-4BCE-DDF4-89EF-C7781001540A}"/>
          </ac:spMkLst>
        </pc:spChg>
        <pc:spChg chg="add mod ord">
          <ac:chgData name="Thomas Stensitzki" userId="75cafe6b-2f2a-469b-85c4-eec3b9c972ba" providerId="ADAL" clId="{946B229B-3552-403E-9FA5-48F19DCC0C16}" dt="2022-06-26T15:06:28.895" v="4643" actId="14100"/>
          <ac:spMkLst>
            <pc:docMk/>
            <pc:sldMk cId="2290954090" sldId="287"/>
            <ac:spMk id="4" creationId="{A265C816-11CC-3185-D945-B34A8444B37E}"/>
          </ac:spMkLst>
        </pc:spChg>
      </pc:sldChg>
      <pc:sldChg chg="addSp modSp new del mod">
        <pc:chgData name="Thomas Stensitzki" userId="75cafe6b-2f2a-469b-85c4-eec3b9c972ba" providerId="ADAL" clId="{946B229B-3552-403E-9FA5-48F19DCC0C16}" dt="2022-06-26T11:01:51.952" v="2968" actId="47"/>
        <pc:sldMkLst>
          <pc:docMk/>
          <pc:sldMk cId="548086622" sldId="288"/>
        </pc:sldMkLst>
        <pc:spChg chg="mod">
          <ac:chgData name="Thomas Stensitzki" userId="75cafe6b-2f2a-469b-85c4-eec3b9c972ba" providerId="ADAL" clId="{946B229B-3552-403E-9FA5-48F19DCC0C16}" dt="2022-06-25T11:43:30.740" v="454" actId="20577"/>
          <ac:spMkLst>
            <pc:docMk/>
            <pc:sldMk cId="548086622" sldId="288"/>
            <ac:spMk id="2" creationId="{6DCB5259-565E-A3AE-4B8F-0381A75945C1}"/>
          </ac:spMkLst>
        </pc:spChg>
        <pc:picChg chg="add mod">
          <ac:chgData name="Thomas Stensitzki" userId="75cafe6b-2f2a-469b-85c4-eec3b9c972ba" providerId="ADAL" clId="{946B229B-3552-403E-9FA5-48F19DCC0C16}" dt="2022-06-25T11:43:55.200" v="457" actId="1076"/>
          <ac:picMkLst>
            <pc:docMk/>
            <pc:sldMk cId="548086622" sldId="288"/>
            <ac:picMk id="5" creationId="{3096496D-A726-9250-F6BC-2C14A1F5974A}"/>
          </ac:picMkLst>
        </pc:picChg>
      </pc:sldChg>
      <pc:sldChg chg="new del">
        <pc:chgData name="Thomas Stensitzki" userId="75cafe6b-2f2a-469b-85c4-eec3b9c972ba" providerId="ADAL" clId="{946B229B-3552-403E-9FA5-48F19DCC0C16}" dt="2022-06-26T11:02:02.946" v="2971" actId="47"/>
        <pc:sldMkLst>
          <pc:docMk/>
          <pc:sldMk cId="3695473183" sldId="289"/>
        </pc:sldMkLst>
      </pc:sldChg>
      <pc:sldChg chg="addSp modSp new mod modTransition modAnim">
        <pc:chgData name="Thomas Stensitzki" userId="75cafe6b-2f2a-469b-85c4-eec3b9c972ba" providerId="ADAL" clId="{946B229B-3552-403E-9FA5-48F19DCC0C16}" dt="2022-06-26T14:44:15.660" v="4315"/>
        <pc:sldMkLst>
          <pc:docMk/>
          <pc:sldMk cId="2804191403" sldId="290"/>
        </pc:sldMkLst>
        <pc:spChg chg="mod">
          <ac:chgData name="Thomas Stensitzki" userId="75cafe6b-2f2a-469b-85c4-eec3b9c972ba" providerId="ADAL" clId="{946B229B-3552-403E-9FA5-48F19DCC0C16}" dt="2022-06-25T11:45:09.294" v="491" actId="20577"/>
          <ac:spMkLst>
            <pc:docMk/>
            <pc:sldMk cId="2804191403" sldId="290"/>
            <ac:spMk id="2" creationId="{11ABD822-82D3-9BF9-5D2A-237AFC9AE4EE}"/>
          </ac:spMkLst>
        </pc:spChg>
        <pc:spChg chg="mod">
          <ac:chgData name="Thomas Stensitzki" userId="75cafe6b-2f2a-469b-85c4-eec3b9c972ba" providerId="ADAL" clId="{946B229B-3552-403E-9FA5-48F19DCC0C16}" dt="2022-06-25T12:00:26.484" v="610" actId="5793"/>
          <ac:spMkLst>
            <pc:docMk/>
            <pc:sldMk cId="2804191403" sldId="290"/>
            <ac:spMk id="3" creationId="{9761E622-F858-CD7C-CDAA-ACDE19B07871}"/>
          </ac:spMkLst>
        </pc:spChg>
        <pc:picChg chg="add mod">
          <ac:chgData name="Thomas Stensitzki" userId="75cafe6b-2f2a-469b-85c4-eec3b9c972ba" providerId="ADAL" clId="{946B229B-3552-403E-9FA5-48F19DCC0C16}" dt="2022-06-25T11:47:30.266" v="523" actId="1076"/>
          <ac:picMkLst>
            <pc:docMk/>
            <pc:sldMk cId="2804191403" sldId="290"/>
            <ac:picMk id="4" creationId="{5901EB4A-8122-2FDC-E8CB-48F05B9846DB}"/>
          </ac:picMkLst>
        </pc:picChg>
      </pc:sldChg>
      <pc:sldChg chg="modSp new mod modTransition modAnim chgLayout">
        <pc:chgData name="Thomas Stensitzki" userId="75cafe6b-2f2a-469b-85c4-eec3b9c972ba" providerId="ADAL" clId="{946B229B-3552-403E-9FA5-48F19DCC0C16}" dt="2022-06-26T14:44:15.660" v="4315"/>
        <pc:sldMkLst>
          <pc:docMk/>
          <pc:sldMk cId="4142002998" sldId="291"/>
        </pc:sldMkLst>
        <pc:spChg chg="mod ord">
          <ac:chgData name="Thomas Stensitzki" userId="75cafe6b-2f2a-469b-85c4-eec3b9c972ba" providerId="ADAL" clId="{946B229B-3552-403E-9FA5-48F19DCC0C16}" dt="2022-06-25T12:00:01.835" v="607" actId="700"/>
          <ac:spMkLst>
            <pc:docMk/>
            <pc:sldMk cId="4142002998" sldId="291"/>
            <ac:spMk id="2" creationId="{C67523FA-4744-D812-C42B-2924DC4CA947}"/>
          </ac:spMkLst>
        </pc:spChg>
        <pc:spChg chg="mod ord">
          <ac:chgData name="Thomas Stensitzki" userId="75cafe6b-2f2a-469b-85c4-eec3b9c972ba" providerId="ADAL" clId="{946B229B-3552-403E-9FA5-48F19DCC0C16}" dt="2022-06-26T14:42:01.286" v="4296" actId="20577"/>
          <ac:spMkLst>
            <pc:docMk/>
            <pc:sldMk cId="4142002998" sldId="291"/>
            <ac:spMk id="3" creationId="{E46B6B56-B16C-C68D-1E78-851A23D90160}"/>
          </ac:spMkLst>
        </pc:spChg>
      </pc:sldChg>
      <pc:sldChg chg="addSp delSp modSp new mod modTransition modAnim">
        <pc:chgData name="Thomas Stensitzki" userId="75cafe6b-2f2a-469b-85c4-eec3b9c972ba" providerId="ADAL" clId="{946B229B-3552-403E-9FA5-48F19DCC0C16}" dt="2022-06-26T14:44:15.660" v="4315"/>
        <pc:sldMkLst>
          <pc:docMk/>
          <pc:sldMk cId="1363471359" sldId="292"/>
        </pc:sldMkLst>
        <pc:spChg chg="mod">
          <ac:chgData name="Thomas Stensitzki" userId="75cafe6b-2f2a-469b-85c4-eec3b9c972ba" providerId="ADAL" clId="{946B229B-3552-403E-9FA5-48F19DCC0C16}" dt="2022-06-25T11:55:24.938" v="591" actId="20577"/>
          <ac:spMkLst>
            <pc:docMk/>
            <pc:sldMk cId="1363471359" sldId="292"/>
            <ac:spMk id="2" creationId="{C91F5C78-9888-0F48-1231-6B7370C50720}"/>
          </ac:spMkLst>
        </pc:spChg>
        <pc:spChg chg="del">
          <ac:chgData name="Thomas Stensitzki" userId="75cafe6b-2f2a-469b-85c4-eec3b9c972ba" providerId="ADAL" clId="{946B229B-3552-403E-9FA5-48F19DCC0C16}" dt="2022-06-25T11:55:28.296" v="592" actId="478"/>
          <ac:spMkLst>
            <pc:docMk/>
            <pc:sldMk cId="1363471359" sldId="292"/>
            <ac:spMk id="3" creationId="{861477C7-2509-8E7D-0B8A-F5275DAA301E}"/>
          </ac:spMkLst>
        </pc:spChg>
        <pc:spChg chg="add mod">
          <ac:chgData name="Thomas Stensitzki" userId="75cafe6b-2f2a-469b-85c4-eec3b9c972ba" providerId="ADAL" clId="{946B229B-3552-403E-9FA5-48F19DCC0C16}" dt="2022-06-26T11:04:19.835" v="3088" actId="14100"/>
          <ac:spMkLst>
            <pc:docMk/>
            <pc:sldMk cId="1363471359" sldId="292"/>
            <ac:spMk id="6" creationId="{B12C8B60-D69C-FE02-4A32-7B266EFD34C9}"/>
          </ac:spMkLst>
        </pc:spChg>
        <pc:spChg chg="add mod">
          <ac:chgData name="Thomas Stensitzki" userId="75cafe6b-2f2a-469b-85c4-eec3b9c972ba" providerId="ADAL" clId="{946B229B-3552-403E-9FA5-48F19DCC0C16}" dt="2022-06-26T11:05:22.665" v="3161" actId="1076"/>
          <ac:spMkLst>
            <pc:docMk/>
            <pc:sldMk cId="1363471359" sldId="292"/>
            <ac:spMk id="7" creationId="{1F17D9A0-648E-2DB4-46CC-937F9E4F1970}"/>
          </ac:spMkLst>
        </pc:spChg>
        <pc:spChg chg="add mod">
          <ac:chgData name="Thomas Stensitzki" userId="75cafe6b-2f2a-469b-85c4-eec3b9c972ba" providerId="ADAL" clId="{946B229B-3552-403E-9FA5-48F19DCC0C16}" dt="2022-06-26T11:05:54.556" v="3165" actId="14100"/>
          <ac:spMkLst>
            <pc:docMk/>
            <pc:sldMk cId="1363471359" sldId="292"/>
            <ac:spMk id="8" creationId="{337790F9-4F58-B33C-C8E4-0DBC92D7CF2C}"/>
          </ac:spMkLst>
        </pc:spChg>
        <pc:picChg chg="add mod">
          <ac:chgData name="Thomas Stensitzki" userId="75cafe6b-2f2a-469b-85c4-eec3b9c972ba" providerId="ADAL" clId="{946B229B-3552-403E-9FA5-48F19DCC0C16}" dt="2022-06-26T11:03:56.564" v="3085" actId="1076"/>
          <ac:picMkLst>
            <pc:docMk/>
            <pc:sldMk cId="1363471359" sldId="292"/>
            <ac:picMk id="4" creationId="{505F6B82-C919-98E5-4668-3B82888147F0}"/>
          </ac:picMkLst>
        </pc:picChg>
        <pc:picChg chg="add mod">
          <ac:chgData name="Thomas Stensitzki" userId="75cafe6b-2f2a-469b-85c4-eec3b9c972ba" providerId="ADAL" clId="{946B229B-3552-403E-9FA5-48F19DCC0C16}" dt="2022-06-26T11:04:38.929" v="3153" actId="1076"/>
          <ac:picMkLst>
            <pc:docMk/>
            <pc:sldMk cId="1363471359" sldId="292"/>
            <ac:picMk id="5" creationId="{7F5B4624-6030-47C3-3188-AF085E09B63F}"/>
          </ac:picMkLst>
        </pc:picChg>
      </pc:sldChg>
      <pc:sldChg chg="modSp new mod modTransition modAnim modNotesTx">
        <pc:chgData name="Thomas Stensitzki" userId="75cafe6b-2f2a-469b-85c4-eec3b9c972ba" providerId="ADAL" clId="{946B229B-3552-403E-9FA5-48F19DCC0C16}" dt="2022-06-26T14:44:15.660" v="4315"/>
        <pc:sldMkLst>
          <pc:docMk/>
          <pc:sldMk cId="1613404928" sldId="293"/>
        </pc:sldMkLst>
        <pc:spChg chg="mod">
          <ac:chgData name="Thomas Stensitzki" userId="75cafe6b-2f2a-469b-85c4-eec3b9c972ba" providerId="ADAL" clId="{946B229B-3552-403E-9FA5-48F19DCC0C16}" dt="2022-06-25T12:01:35.765" v="630" actId="20577"/>
          <ac:spMkLst>
            <pc:docMk/>
            <pc:sldMk cId="1613404928" sldId="293"/>
            <ac:spMk id="2" creationId="{260AB91E-D4E6-FC46-5FC9-E908C4A0C3DF}"/>
          </ac:spMkLst>
        </pc:spChg>
        <pc:spChg chg="mod">
          <ac:chgData name="Thomas Stensitzki" userId="75cafe6b-2f2a-469b-85c4-eec3b9c972ba" providerId="ADAL" clId="{946B229B-3552-403E-9FA5-48F19DCC0C16}" dt="2022-06-26T14:43:31.294" v="4310" actId="113"/>
          <ac:spMkLst>
            <pc:docMk/>
            <pc:sldMk cId="1613404928" sldId="293"/>
            <ac:spMk id="3" creationId="{FE718DF7-B635-366E-2CD0-B9207B7C5501}"/>
          </ac:spMkLst>
        </pc:spChg>
      </pc:sldChg>
      <pc:sldChg chg="modSp add mod modTransition modAnim">
        <pc:chgData name="Thomas Stensitzki" userId="75cafe6b-2f2a-469b-85c4-eec3b9c972ba" providerId="ADAL" clId="{946B229B-3552-403E-9FA5-48F19DCC0C16}" dt="2022-06-29T08:21:09.252" v="4662" actId="6549"/>
        <pc:sldMkLst>
          <pc:docMk/>
          <pc:sldMk cId="4143897582" sldId="294"/>
        </pc:sldMkLst>
        <pc:spChg chg="mod">
          <ac:chgData name="Thomas Stensitzki" userId="75cafe6b-2f2a-469b-85c4-eec3b9c972ba" providerId="ADAL" clId="{946B229B-3552-403E-9FA5-48F19DCC0C16}" dt="2022-06-25T12:02:27.506" v="657" actId="20577"/>
          <ac:spMkLst>
            <pc:docMk/>
            <pc:sldMk cId="4143897582" sldId="294"/>
            <ac:spMk id="2" creationId="{260AB91E-D4E6-FC46-5FC9-E908C4A0C3DF}"/>
          </ac:spMkLst>
        </pc:spChg>
        <pc:spChg chg="mod">
          <ac:chgData name="Thomas Stensitzki" userId="75cafe6b-2f2a-469b-85c4-eec3b9c972ba" providerId="ADAL" clId="{946B229B-3552-403E-9FA5-48F19DCC0C16}" dt="2022-06-29T08:21:09.252" v="4662" actId="6549"/>
          <ac:spMkLst>
            <pc:docMk/>
            <pc:sldMk cId="4143897582" sldId="294"/>
            <ac:spMk id="3" creationId="{FE718DF7-B635-366E-2CD0-B9207B7C5501}"/>
          </ac:spMkLst>
        </pc:spChg>
      </pc:sldChg>
      <pc:sldChg chg="modSp new mod modTransition modAnim">
        <pc:chgData name="Thomas Stensitzki" userId="75cafe6b-2f2a-469b-85c4-eec3b9c972ba" providerId="ADAL" clId="{946B229B-3552-403E-9FA5-48F19DCC0C16}" dt="2022-06-26T14:45:08.548" v="4319" actId="113"/>
        <pc:sldMkLst>
          <pc:docMk/>
          <pc:sldMk cId="2427956457" sldId="295"/>
        </pc:sldMkLst>
        <pc:spChg chg="mod">
          <ac:chgData name="Thomas Stensitzki" userId="75cafe6b-2f2a-469b-85c4-eec3b9c972ba" providerId="ADAL" clId="{946B229B-3552-403E-9FA5-48F19DCC0C16}" dt="2022-06-25T12:04:14.772" v="692" actId="20577"/>
          <ac:spMkLst>
            <pc:docMk/>
            <pc:sldMk cId="2427956457" sldId="295"/>
            <ac:spMk id="2" creationId="{AD3F8794-D72D-272B-8B41-6CCD085EFBDA}"/>
          </ac:spMkLst>
        </pc:spChg>
        <pc:spChg chg="mod">
          <ac:chgData name="Thomas Stensitzki" userId="75cafe6b-2f2a-469b-85c4-eec3b9c972ba" providerId="ADAL" clId="{946B229B-3552-403E-9FA5-48F19DCC0C16}" dt="2022-06-26T14:45:08.548" v="4319" actId="113"/>
          <ac:spMkLst>
            <pc:docMk/>
            <pc:sldMk cId="2427956457" sldId="295"/>
            <ac:spMk id="3" creationId="{6F7E6831-18E6-4F5E-95FC-9DB6F142934A}"/>
          </ac:spMkLst>
        </pc:spChg>
      </pc:sldChg>
      <pc:sldChg chg="modSp add mod modTransition modAnim">
        <pc:chgData name="Thomas Stensitzki" userId="75cafe6b-2f2a-469b-85c4-eec3b9c972ba" providerId="ADAL" clId="{946B229B-3552-403E-9FA5-48F19DCC0C16}" dt="2022-06-26T14:45:33.828" v="4321"/>
        <pc:sldMkLst>
          <pc:docMk/>
          <pc:sldMk cId="2928414266" sldId="296"/>
        </pc:sldMkLst>
        <pc:spChg chg="mod">
          <ac:chgData name="Thomas Stensitzki" userId="75cafe6b-2f2a-469b-85c4-eec3b9c972ba" providerId="ADAL" clId="{946B229B-3552-403E-9FA5-48F19DCC0C16}" dt="2022-06-25T12:04:29.811" v="714" actId="20577"/>
          <ac:spMkLst>
            <pc:docMk/>
            <pc:sldMk cId="2928414266" sldId="296"/>
            <ac:spMk id="2" creationId="{AD3F8794-D72D-272B-8B41-6CCD085EFBDA}"/>
          </ac:spMkLst>
        </pc:spChg>
        <pc:spChg chg="mod">
          <ac:chgData name="Thomas Stensitzki" userId="75cafe6b-2f2a-469b-85c4-eec3b9c972ba" providerId="ADAL" clId="{946B229B-3552-403E-9FA5-48F19DCC0C16}" dt="2022-06-25T12:04:56.917" v="729" actId="20577"/>
          <ac:spMkLst>
            <pc:docMk/>
            <pc:sldMk cId="2928414266" sldId="296"/>
            <ac:spMk id="3" creationId="{6F7E6831-18E6-4F5E-95FC-9DB6F142934A}"/>
          </ac:spMkLst>
        </pc:spChg>
      </pc:sldChg>
      <pc:sldChg chg="modSp add mod modTransition modAnim modNotesTx">
        <pc:chgData name="Thomas Stensitzki" userId="75cafe6b-2f2a-469b-85c4-eec3b9c972ba" providerId="ADAL" clId="{946B229B-3552-403E-9FA5-48F19DCC0C16}" dt="2022-06-26T14:46:20.649" v="4326"/>
        <pc:sldMkLst>
          <pc:docMk/>
          <pc:sldMk cId="877699853" sldId="297"/>
        </pc:sldMkLst>
        <pc:spChg chg="mod">
          <ac:chgData name="Thomas Stensitzki" userId="75cafe6b-2f2a-469b-85c4-eec3b9c972ba" providerId="ADAL" clId="{946B229B-3552-403E-9FA5-48F19DCC0C16}" dt="2022-06-25T12:05:40.688" v="796" actId="20577"/>
          <ac:spMkLst>
            <pc:docMk/>
            <pc:sldMk cId="877699853" sldId="297"/>
            <ac:spMk id="2" creationId="{AD3F8794-D72D-272B-8B41-6CCD085EFBDA}"/>
          </ac:spMkLst>
        </pc:spChg>
        <pc:spChg chg="mod">
          <ac:chgData name="Thomas Stensitzki" userId="75cafe6b-2f2a-469b-85c4-eec3b9c972ba" providerId="ADAL" clId="{946B229B-3552-403E-9FA5-48F19DCC0C16}" dt="2022-06-26T14:46:03.982" v="4325" actId="404"/>
          <ac:spMkLst>
            <pc:docMk/>
            <pc:sldMk cId="877699853" sldId="297"/>
            <ac:spMk id="3" creationId="{6F7E6831-18E6-4F5E-95FC-9DB6F142934A}"/>
          </ac:spMkLst>
        </pc:spChg>
      </pc:sldChg>
      <pc:sldChg chg="addSp modSp add mod modTransition modAnim modNotesTx">
        <pc:chgData name="Thomas Stensitzki" userId="75cafe6b-2f2a-469b-85c4-eec3b9c972ba" providerId="ADAL" clId="{946B229B-3552-403E-9FA5-48F19DCC0C16}" dt="2022-06-26T14:49:38.857" v="4530" actId="207"/>
        <pc:sldMkLst>
          <pc:docMk/>
          <pc:sldMk cId="1699879052" sldId="298"/>
        </pc:sldMkLst>
        <pc:spChg chg="mod">
          <ac:chgData name="Thomas Stensitzki" userId="75cafe6b-2f2a-469b-85c4-eec3b9c972ba" providerId="ADAL" clId="{946B229B-3552-403E-9FA5-48F19DCC0C16}" dt="2022-06-26T14:48:50.314" v="4529" actId="20577"/>
          <ac:spMkLst>
            <pc:docMk/>
            <pc:sldMk cId="1699879052" sldId="298"/>
            <ac:spMk id="3" creationId="{6F7E6831-18E6-4F5E-95FC-9DB6F142934A}"/>
          </ac:spMkLst>
        </pc:spChg>
        <pc:picChg chg="add mod">
          <ac:chgData name="Thomas Stensitzki" userId="75cafe6b-2f2a-469b-85c4-eec3b9c972ba" providerId="ADAL" clId="{946B229B-3552-403E-9FA5-48F19DCC0C16}" dt="2022-06-26T14:49:38.857" v="4530" actId="207"/>
          <ac:picMkLst>
            <pc:docMk/>
            <pc:sldMk cId="1699879052" sldId="298"/>
            <ac:picMk id="4" creationId="{6D3D17C0-69BE-C821-3CE4-40A2F7B0C6FE}"/>
          </ac:picMkLst>
        </pc:picChg>
      </pc:sldChg>
      <pc:sldChg chg="delSp modSp add mod modTransition modAnim">
        <pc:chgData name="Thomas Stensitzki" userId="75cafe6b-2f2a-469b-85c4-eec3b9c972ba" providerId="ADAL" clId="{946B229B-3552-403E-9FA5-48F19DCC0C16}" dt="2023-01-25T14:45:29.917" v="4664"/>
        <pc:sldMkLst>
          <pc:docMk/>
          <pc:sldMk cId="3184999983" sldId="299"/>
        </pc:sldMkLst>
        <pc:spChg chg="mod">
          <ac:chgData name="Thomas Stensitzki" userId="75cafe6b-2f2a-469b-85c4-eec3b9c972ba" providerId="ADAL" clId="{946B229B-3552-403E-9FA5-48F19DCC0C16}" dt="2022-06-25T12:11:55.806" v="947" actId="20577"/>
          <ac:spMkLst>
            <pc:docMk/>
            <pc:sldMk cId="3184999983" sldId="299"/>
            <ac:spMk id="2" creationId="{AD3F8794-D72D-272B-8B41-6CCD085EFBDA}"/>
          </ac:spMkLst>
        </pc:spChg>
        <pc:spChg chg="mod">
          <ac:chgData name="Thomas Stensitzki" userId="75cafe6b-2f2a-469b-85c4-eec3b9c972ba" providerId="ADAL" clId="{946B229B-3552-403E-9FA5-48F19DCC0C16}" dt="2023-01-25T14:45:14.845" v="4663"/>
          <ac:spMkLst>
            <pc:docMk/>
            <pc:sldMk cId="3184999983" sldId="299"/>
            <ac:spMk id="3" creationId="{6F7E6831-18E6-4F5E-95FC-9DB6F142934A}"/>
          </ac:spMkLst>
        </pc:spChg>
        <pc:picChg chg="del">
          <ac:chgData name="Thomas Stensitzki" userId="75cafe6b-2f2a-469b-85c4-eec3b9c972ba" providerId="ADAL" clId="{946B229B-3552-403E-9FA5-48F19DCC0C16}" dt="2022-06-25T12:13:23.488" v="960" actId="478"/>
          <ac:picMkLst>
            <pc:docMk/>
            <pc:sldMk cId="3184999983" sldId="299"/>
            <ac:picMk id="4" creationId="{6D3D17C0-69BE-C821-3CE4-40A2F7B0C6FE}"/>
          </ac:picMkLst>
        </pc:picChg>
      </pc:sldChg>
      <pc:sldChg chg="addSp delSp modSp new del mod modClrScheme chgLayout">
        <pc:chgData name="Thomas Stensitzki" userId="75cafe6b-2f2a-469b-85c4-eec3b9c972ba" providerId="ADAL" clId="{946B229B-3552-403E-9FA5-48F19DCC0C16}" dt="2022-06-25T12:13:10.591" v="955" actId="47"/>
        <pc:sldMkLst>
          <pc:docMk/>
          <pc:sldMk cId="1508217860" sldId="300"/>
        </pc:sldMkLst>
        <pc:spChg chg="del mod ord">
          <ac:chgData name="Thomas Stensitzki" userId="75cafe6b-2f2a-469b-85c4-eec3b9c972ba" providerId="ADAL" clId="{946B229B-3552-403E-9FA5-48F19DCC0C16}" dt="2022-06-25T12:12:59.227" v="954" actId="700"/>
          <ac:spMkLst>
            <pc:docMk/>
            <pc:sldMk cId="1508217860" sldId="300"/>
            <ac:spMk id="2" creationId="{0762C9AE-BE1E-BA88-A4C3-63ED8A8B486C}"/>
          </ac:spMkLst>
        </pc:spChg>
        <pc:spChg chg="del">
          <ac:chgData name="Thomas Stensitzki" userId="75cafe6b-2f2a-469b-85c4-eec3b9c972ba" providerId="ADAL" clId="{946B229B-3552-403E-9FA5-48F19DCC0C16}" dt="2022-06-25T12:12:59.227" v="954" actId="700"/>
          <ac:spMkLst>
            <pc:docMk/>
            <pc:sldMk cId="1508217860" sldId="300"/>
            <ac:spMk id="3" creationId="{E43CA4E9-6613-B1FC-D006-AA3A36A43263}"/>
          </ac:spMkLst>
        </pc:spChg>
        <pc:spChg chg="add mod ord">
          <ac:chgData name="Thomas Stensitzki" userId="75cafe6b-2f2a-469b-85c4-eec3b9c972ba" providerId="ADAL" clId="{946B229B-3552-403E-9FA5-48F19DCC0C16}" dt="2022-06-25T12:12:59.227" v="954" actId="700"/>
          <ac:spMkLst>
            <pc:docMk/>
            <pc:sldMk cId="1508217860" sldId="300"/>
            <ac:spMk id="4" creationId="{7C6FECAB-AFC3-8D28-2FCC-0A1029FC5C00}"/>
          </ac:spMkLst>
        </pc:spChg>
      </pc:sldChg>
      <pc:sldChg chg="addSp delSp modSp add mod modTransition modAnim">
        <pc:chgData name="Thomas Stensitzki" userId="75cafe6b-2f2a-469b-85c4-eec3b9c972ba" providerId="ADAL" clId="{946B229B-3552-403E-9FA5-48F19DCC0C16}" dt="2022-06-26T14:44:15.660" v="4315"/>
        <pc:sldMkLst>
          <pc:docMk/>
          <pc:sldMk cId="1842503163" sldId="300"/>
        </pc:sldMkLst>
        <pc:spChg chg="mod">
          <ac:chgData name="Thomas Stensitzki" userId="75cafe6b-2f2a-469b-85c4-eec3b9c972ba" providerId="ADAL" clId="{946B229B-3552-403E-9FA5-48F19DCC0C16}" dt="2022-06-25T12:14:54.881" v="987" actId="20577"/>
          <ac:spMkLst>
            <pc:docMk/>
            <pc:sldMk cId="1842503163" sldId="300"/>
            <ac:spMk id="2" creationId="{AD3F8794-D72D-272B-8B41-6CCD085EFBDA}"/>
          </ac:spMkLst>
        </pc:spChg>
        <pc:spChg chg="del">
          <ac:chgData name="Thomas Stensitzki" userId="75cafe6b-2f2a-469b-85c4-eec3b9c972ba" providerId="ADAL" clId="{946B229B-3552-403E-9FA5-48F19DCC0C16}" dt="2022-06-25T12:13:16.452" v="957" actId="478"/>
          <ac:spMkLst>
            <pc:docMk/>
            <pc:sldMk cId="1842503163" sldId="300"/>
            <ac:spMk id="3" creationId="{6F7E6831-18E6-4F5E-95FC-9DB6F142934A}"/>
          </ac:spMkLst>
        </pc:spChg>
        <pc:spChg chg="add del mod">
          <ac:chgData name="Thomas Stensitzki" userId="75cafe6b-2f2a-469b-85c4-eec3b9c972ba" providerId="ADAL" clId="{946B229B-3552-403E-9FA5-48F19DCC0C16}" dt="2022-06-25T12:13:20.158" v="959" actId="478"/>
          <ac:spMkLst>
            <pc:docMk/>
            <pc:sldMk cId="1842503163" sldId="300"/>
            <ac:spMk id="6" creationId="{C4DCB35F-5AA6-759F-5A17-C55F83AF8A8C}"/>
          </ac:spMkLst>
        </pc:spChg>
        <pc:spChg chg="mod">
          <ac:chgData name="Thomas Stensitzki" userId="75cafe6b-2f2a-469b-85c4-eec3b9c972ba" providerId="ADAL" clId="{946B229B-3552-403E-9FA5-48F19DCC0C16}" dt="2022-06-25T12:14:21.084" v="969"/>
          <ac:spMkLst>
            <pc:docMk/>
            <pc:sldMk cId="1842503163" sldId="300"/>
            <ac:spMk id="8" creationId="{3287A10B-CC94-6AD3-3026-C279A796AD4D}"/>
          </ac:spMkLst>
        </pc:spChg>
        <pc:spChg chg="mod">
          <ac:chgData name="Thomas Stensitzki" userId="75cafe6b-2f2a-469b-85c4-eec3b9c972ba" providerId="ADAL" clId="{946B229B-3552-403E-9FA5-48F19DCC0C16}" dt="2022-06-25T12:14:21.084" v="969"/>
          <ac:spMkLst>
            <pc:docMk/>
            <pc:sldMk cId="1842503163" sldId="300"/>
            <ac:spMk id="9" creationId="{2A707AF0-574E-53CA-E322-FF35928856B2}"/>
          </ac:spMkLst>
        </pc:spChg>
        <pc:spChg chg="mod">
          <ac:chgData name="Thomas Stensitzki" userId="75cafe6b-2f2a-469b-85c4-eec3b9c972ba" providerId="ADAL" clId="{946B229B-3552-403E-9FA5-48F19DCC0C16}" dt="2022-06-25T12:14:21.084" v="969"/>
          <ac:spMkLst>
            <pc:docMk/>
            <pc:sldMk cId="1842503163" sldId="300"/>
            <ac:spMk id="11" creationId="{56BC6855-EEDF-26CC-57B8-6F23B27BA637}"/>
          </ac:spMkLst>
        </pc:spChg>
        <pc:spChg chg="mod">
          <ac:chgData name="Thomas Stensitzki" userId="75cafe6b-2f2a-469b-85c4-eec3b9c972ba" providerId="ADAL" clId="{946B229B-3552-403E-9FA5-48F19DCC0C16}" dt="2022-06-25T12:14:21.084" v="969"/>
          <ac:spMkLst>
            <pc:docMk/>
            <pc:sldMk cId="1842503163" sldId="300"/>
            <ac:spMk id="12" creationId="{23517A85-5A1E-020C-7876-3BA71FC35369}"/>
          </ac:spMkLst>
        </pc:spChg>
        <pc:spChg chg="add mod">
          <ac:chgData name="Thomas Stensitzki" userId="75cafe6b-2f2a-469b-85c4-eec3b9c972ba" providerId="ADAL" clId="{946B229B-3552-403E-9FA5-48F19DCC0C16}" dt="2022-06-26T11:09:12.355" v="3338" actId="13822"/>
          <ac:spMkLst>
            <pc:docMk/>
            <pc:sldMk cId="1842503163" sldId="300"/>
            <ac:spMk id="13" creationId="{F723FB54-DA1E-C36E-82DC-B24F326C993D}"/>
          </ac:spMkLst>
        </pc:spChg>
        <pc:spChg chg="mod">
          <ac:chgData name="Thomas Stensitzki" userId="75cafe6b-2f2a-469b-85c4-eec3b9c972ba" providerId="ADAL" clId="{946B229B-3552-403E-9FA5-48F19DCC0C16}" dt="2022-06-26T11:07:52.938" v="3243" actId="14100"/>
          <ac:spMkLst>
            <pc:docMk/>
            <pc:sldMk cId="1842503163" sldId="300"/>
            <ac:spMk id="15" creationId="{70B156C9-095A-D8C9-6118-D02E82E3FE58}"/>
          </ac:spMkLst>
        </pc:spChg>
        <pc:spChg chg="mod">
          <ac:chgData name="Thomas Stensitzki" userId="75cafe6b-2f2a-469b-85c4-eec3b9c972ba" providerId="ADAL" clId="{946B229B-3552-403E-9FA5-48F19DCC0C16}" dt="2022-06-25T12:14:21.084" v="969"/>
          <ac:spMkLst>
            <pc:docMk/>
            <pc:sldMk cId="1842503163" sldId="300"/>
            <ac:spMk id="16" creationId="{ECE31162-BA49-1781-C3D7-A22462A2316C}"/>
          </ac:spMkLst>
        </pc:spChg>
        <pc:spChg chg="mod">
          <ac:chgData name="Thomas Stensitzki" userId="75cafe6b-2f2a-469b-85c4-eec3b9c972ba" providerId="ADAL" clId="{946B229B-3552-403E-9FA5-48F19DCC0C16}" dt="2022-06-25T12:14:21.084" v="969"/>
          <ac:spMkLst>
            <pc:docMk/>
            <pc:sldMk cId="1842503163" sldId="300"/>
            <ac:spMk id="18" creationId="{36152A7C-8123-DCC0-4A47-D44325860976}"/>
          </ac:spMkLst>
        </pc:spChg>
        <pc:spChg chg="mod">
          <ac:chgData name="Thomas Stensitzki" userId="75cafe6b-2f2a-469b-85c4-eec3b9c972ba" providerId="ADAL" clId="{946B229B-3552-403E-9FA5-48F19DCC0C16}" dt="2022-06-25T12:14:21.084" v="969"/>
          <ac:spMkLst>
            <pc:docMk/>
            <pc:sldMk cId="1842503163" sldId="300"/>
            <ac:spMk id="19" creationId="{735BBE38-61FD-03EF-60B7-5E84C5F738A2}"/>
          </ac:spMkLst>
        </pc:spChg>
        <pc:spChg chg="add mod">
          <ac:chgData name="Thomas Stensitzki" userId="75cafe6b-2f2a-469b-85c4-eec3b9c972ba" providerId="ADAL" clId="{946B229B-3552-403E-9FA5-48F19DCC0C16}" dt="2022-06-26T11:09:01.405" v="3337" actId="14100"/>
          <ac:spMkLst>
            <pc:docMk/>
            <pc:sldMk cId="1842503163" sldId="300"/>
            <ac:spMk id="20" creationId="{06D2B01C-330B-8237-C98D-C5990132C2B7}"/>
          </ac:spMkLst>
        </pc:spChg>
        <pc:spChg chg="add mod">
          <ac:chgData name="Thomas Stensitzki" userId="75cafe6b-2f2a-469b-85c4-eec3b9c972ba" providerId="ADAL" clId="{946B229B-3552-403E-9FA5-48F19DCC0C16}" dt="2022-06-26T11:08:41.823" v="3279" actId="14100"/>
          <ac:spMkLst>
            <pc:docMk/>
            <pc:sldMk cId="1842503163" sldId="300"/>
            <ac:spMk id="21" creationId="{F59F94A8-947D-CF52-E7D7-07E164E7124A}"/>
          </ac:spMkLst>
        </pc:spChg>
        <pc:spChg chg="add mod ord">
          <ac:chgData name="Thomas Stensitzki" userId="75cafe6b-2f2a-469b-85c4-eec3b9c972ba" providerId="ADAL" clId="{946B229B-3552-403E-9FA5-48F19DCC0C16}" dt="2022-06-26T11:13:35.280" v="3525" actId="167"/>
          <ac:spMkLst>
            <pc:docMk/>
            <pc:sldMk cId="1842503163" sldId="300"/>
            <ac:spMk id="22" creationId="{34CBE945-214A-1F08-F985-546BE1674607}"/>
          </ac:spMkLst>
        </pc:spChg>
        <pc:spChg chg="add mod">
          <ac:chgData name="Thomas Stensitzki" userId="75cafe6b-2f2a-469b-85c4-eec3b9c972ba" providerId="ADAL" clId="{946B229B-3552-403E-9FA5-48F19DCC0C16}" dt="2022-06-26T11:08:00.910" v="3244" actId="14100"/>
          <ac:spMkLst>
            <pc:docMk/>
            <pc:sldMk cId="1842503163" sldId="300"/>
            <ac:spMk id="23" creationId="{9DC64633-0580-B7A3-0DB5-E41ECDC2AF2D}"/>
          </ac:spMkLst>
        </pc:spChg>
        <pc:spChg chg="add mod">
          <ac:chgData name="Thomas Stensitzki" userId="75cafe6b-2f2a-469b-85c4-eec3b9c972ba" providerId="ADAL" clId="{946B229B-3552-403E-9FA5-48F19DCC0C16}" dt="2022-06-26T11:08:10.713" v="3245" actId="14100"/>
          <ac:spMkLst>
            <pc:docMk/>
            <pc:sldMk cId="1842503163" sldId="300"/>
            <ac:spMk id="24" creationId="{756F080E-9BB4-F7BD-4F46-1F4422AB500C}"/>
          </ac:spMkLst>
        </pc:spChg>
        <pc:grpChg chg="add mod">
          <ac:chgData name="Thomas Stensitzki" userId="75cafe6b-2f2a-469b-85c4-eec3b9c972ba" providerId="ADAL" clId="{946B229B-3552-403E-9FA5-48F19DCC0C16}" dt="2022-06-26T11:07:23.185" v="3215" actId="1035"/>
          <ac:grpSpMkLst>
            <pc:docMk/>
            <pc:sldMk cId="1842503163" sldId="300"/>
            <ac:grpSpMk id="7" creationId="{3AFA2A52-A22D-6950-F84D-E40DAB53F19C}"/>
          </ac:grpSpMkLst>
        </pc:grpChg>
        <pc:grpChg chg="add mod">
          <ac:chgData name="Thomas Stensitzki" userId="75cafe6b-2f2a-469b-85c4-eec3b9c972ba" providerId="ADAL" clId="{946B229B-3552-403E-9FA5-48F19DCC0C16}" dt="2022-06-26T11:07:23.185" v="3215" actId="1035"/>
          <ac:grpSpMkLst>
            <pc:docMk/>
            <pc:sldMk cId="1842503163" sldId="300"/>
            <ac:grpSpMk id="10" creationId="{134EA1E6-6E11-9FE6-9BC6-15265F20C7EC}"/>
          </ac:grpSpMkLst>
        </pc:grpChg>
        <pc:grpChg chg="add mod">
          <ac:chgData name="Thomas Stensitzki" userId="75cafe6b-2f2a-469b-85c4-eec3b9c972ba" providerId="ADAL" clId="{946B229B-3552-403E-9FA5-48F19DCC0C16}" dt="2022-06-26T11:07:46.580" v="3242" actId="1035"/>
          <ac:grpSpMkLst>
            <pc:docMk/>
            <pc:sldMk cId="1842503163" sldId="300"/>
            <ac:grpSpMk id="14" creationId="{F58A3A80-56CA-BC8D-2EB7-2C808857CEC7}"/>
          </ac:grpSpMkLst>
        </pc:grpChg>
        <pc:grpChg chg="add mod">
          <ac:chgData name="Thomas Stensitzki" userId="75cafe6b-2f2a-469b-85c4-eec3b9c972ba" providerId="ADAL" clId="{946B229B-3552-403E-9FA5-48F19DCC0C16}" dt="2022-06-26T11:08:29.914" v="3277" actId="14100"/>
          <ac:grpSpMkLst>
            <pc:docMk/>
            <pc:sldMk cId="1842503163" sldId="300"/>
            <ac:grpSpMk id="17" creationId="{C5CD2F7D-98AE-2427-B3EB-E87FDAA7B791}"/>
          </ac:grpSpMkLst>
        </pc:grpChg>
        <pc:picChg chg="del">
          <ac:chgData name="Thomas Stensitzki" userId="75cafe6b-2f2a-469b-85c4-eec3b9c972ba" providerId="ADAL" clId="{946B229B-3552-403E-9FA5-48F19DCC0C16}" dt="2022-06-25T12:13:17.822" v="958" actId="478"/>
          <ac:picMkLst>
            <pc:docMk/>
            <pc:sldMk cId="1842503163" sldId="300"/>
            <ac:picMk id="4" creationId="{6D3D17C0-69BE-C821-3CE4-40A2F7B0C6FE}"/>
          </ac:picMkLst>
        </pc:picChg>
      </pc:sldChg>
      <pc:sldChg chg="modSp add mod ord modTransition modAnim">
        <pc:chgData name="Thomas Stensitzki" userId="75cafe6b-2f2a-469b-85c4-eec3b9c972ba" providerId="ADAL" clId="{946B229B-3552-403E-9FA5-48F19DCC0C16}" dt="2022-06-26T14:51:16.720" v="4540"/>
        <pc:sldMkLst>
          <pc:docMk/>
          <pc:sldMk cId="324290614" sldId="301"/>
        </pc:sldMkLst>
        <pc:spChg chg="mod">
          <ac:chgData name="Thomas Stensitzki" userId="75cafe6b-2f2a-469b-85c4-eec3b9c972ba" providerId="ADAL" clId="{946B229B-3552-403E-9FA5-48F19DCC0C16}" dt="2022-06-26T14:50:18.840" v="4533" actId="6549"/>
          <ac:spMkLst>
            <pc:docMk/>
            <pc:sldMk cId="324290614" sldId="301"/>
            <ac:spMk id="2" creationId="{AD3F8794-D72D-272B-8B41-6CCD085EFBDA}"/>
          </ac:spMkLst>
        </pc:spChg>
        <pc:spChg chg="mod">
          <ac:chgData name="Thomas Stensitzki" userId="75cafe6b-2f2a-469b-85c4-eec3b9c972ba" providerId="ADAL" clId="{946B229B-3552-403E-9FA5-48F19DCC0C16}" dt="2022-06-26T14:50:29.320" v="4535" actId="1076"/>
          <ac:spMkLst>
            <pc:docMk/>
            <pc:sldMk cId="324290614" sldId="301"/>
            <ac:spMk id="3" creationId="{6F7E6831-18E6-4F5E-95FC-9DB6F142934A}"/>
          </ac:spMkLst>
        </pc:spChg>
      </pc:sldChg>
      <pc:sldChg chg="add del ord">
        <pc:chgData name="Thomas Stensitzki" userId="75cafe6b-2f2a-469b-85c4-eec3b9c972ba" providerId="ADAL" clId="{946B229B-3552-403E-9FA5-48F19DCC0C16}" dt="2022-06-25T12:18:19.174" v="1056"/>
        <pc:sldMkLst>
          <pc:docMk/>
          <pc:sldMk cId="1162867797" sldId="302"/>
        </pc:sldMkLst>
      </pc:sldChg>
      <pc:sldChg chg="addSp delSp modSp add mod modTransition modAnim">
        <pc:chgData name="Thomas Stensitzki" userId="75cafe6b-2f2a-469b-85c4-eec3b9c972ba" providerId="ADAL" clId="{946B229B-3552-403E-9FA5-48F19DCC0C16}" dt="2022-06-26T14:44:15.660" v="4315"/>
        <pc:sldMkLst>
          <pc:docMk/>
          <pc:sldMk cId="3949046160" sldId="302"/>
        </pc:sldMkLst>
        <pc:spChg chg="del">
          <ac:chgData name="Thomas Stensitzki" userId="75cafe6b-2f2a-469b-85c4-eec3b9c972ba" providerId="ADAL" clId="{946B229B-3552-403E-9FA5-48F19DCC0C16}" dt="2022-06-25T12:18:26.595" v="1058" actId="478"/>
          <ac:spMkLst>
            <pc:docMk/>
            <pc:sldMk cId="3949046160" sldId="302"/>
            <ac:spMk id="3" creationId="{6F7E6831-18E6-4F5E-95FC-9DB6F142934A}"/>
          </ac:spMkLst>
        </pc:spChg>
        <pc:spChg chg="add del mod">
          <ac:chgData name="Thomas Stensitzki" userId="75cafe6b-2f2a-469b-85c4-eec3b9c972ba" providerId="ADAL" clId="{946B229B-3552-403E-9FA5-48F19DCC0C16}" dt="2022-06-25T12:18:38.036" v="1059" actId="478"/>
          <ac:spMkLst>
            <pc:docMk/>
            <pc:sldMk cId="3949046160" sldId="302"/>
            <ac:spMk id="5" creationId="{7B90085D-A5B6-AE72-88AA-19BE3FA37EE2}"/>
          </ac:spMkLst>
        </pc:spChg>
        <pc:spChg chg="add mod">
          <ac:chgData name="Thomas Stensitzki" userId="75cafe6b-2f2a-469b-85c4-eec3b9c972ba" providerId="ADAL" clId="{946B229B-3552-403E-9FA5-48F19DCC0C16}" dt="2022-06-26T11:12:40.692" v="3518" actId="13822"/>
          <ac:spMkLst>
            <pc:docMk/>
            <pc:sldMk cId="3949046160" sldId="302"/>
            <ac:spMk id="6" creationId="{6E05D8AB-F7CC-A8C5-E81B-7DB3374FE1C2}"/>
          </ac:spMkLst>
        </pc:spChg>
        <pc:spChg chg="mod">
          <ac:chgData name="Thomas Stensitzki" userId="75cafe6b-2f2a-469b-85c4-eec3b9c972ba" providerId="ADAL" clId="{946B229B-3552-403E-9FA5-48F19DCC0C16}" dt="2022-06-25T12:18:44.918" v="1060"/>
          <ac:spMkLst>
            <pc:docMk/>
            <pc:sldMk cId="3949046160" sldId="302"/>
            <ac:spMk id="8" creationId="{FA300AF0-ECF0-08D3-E4C6-3D6DE0F64664}"/>
          </ac:spMkLst>
        </pc:spChg>
        <pc:spChg chg="mod">
          <ac:chgData name="Thomas Stensitzki" userId="75cafe6b-2f2a-469b-85c4-eec3b9c972ba" providerId="ADAL" clId="{946B229B-3552-403E-9FA5-48F19DCC0C16}" dt="2022-06-25T12:18:44.918" v="1060"/>
          <ac:spMkLst>
            <pc:docMk/>
            <pc:sldMk cId="3949046160" sldId="302"/>
            <ac:spMk id="9" creationId="{0A2F9237-A390-42BD-4698-F9D06A98BD02}"/>
          </ac:spMkLst>
        </pc:spChg>
        <pc:spChg chg="mod">
          <ac:chgData name="Thomas Stensitzki" userId="75cafe6b-2f2a-469b-85c4-eec3b9c972ba" providerId="ADAL" clId="{946B229B-3552-403E-9FA5-48F19DCC0C16}" dt="2022-06-25T12:18:44.918" v="1060"/>
          <ac:spMkLst>
            <pc:docMk/>
            <pc:sldMk cId="3949046160" sldId="302"/>
            <ac:spMk id="11" creationId="{03E359C9-A51A-FE57-30BB-AD222FAE61CD}"/>
          </ac:spMkLst>
        </pc:spChg>
        <pc:spChg chg="mod">
          <ac:chgData name="Thomas Stensitzki" userId="75cafe6b-2f2a-469b-85c4-eec3b9c972ba" providerId="ADAL" clId="{946B229B-3552-403E-9FA5-48F19DCC0C16}" dt="2022-06-25T12:18:44.918" v="1060"/>
          <ac:spMkLst>
            <pc:docMk/>
            <pc:sldMk cId="3949046160" sldId="302"/>
            <ac:spMk id="12" creationId="{9A5BE88B-5991-F08A-CB20-D9209BB00B67}"/>
          </ac:spMkLst>
        </pc:spChg>
        <pc:spChg chg="add mod ord">
          <ac:chgData name="Thomas Stensitzki" userId="75cafe6b-2f2a-469b-85c4-eec3b9c972ba" providerId="ADAL" clId="{946B229B-3552-403E-9FA5-48F19DCC0C16}" dt="2022-06-26T11:13:24.243" v="3523" actId="167"/>
          <ac:spMkLst>
            <pc:docMk/>
            <pc:sldMk cId="3949046160" sldId="302"/>
            <ac:spMk id="13" creationId="{E677C7AB-B92F-FC4C-9B62-4D6C7FA8329C}"/>
          </ac:spMkLst>
        </pc:spChg>
        <pc:spChg chg="add mod">
          <ac:chgData name="Thomas Stensitzki" userId="75cafe6b-2f2a-469b-85c4-eec3b9c972ba" providerId="ADAL" clId="{946B229B-3552-403E-9FA5-48F19DCC0C16}" dt="2022-06-26T11:13:15.649" v="3521" actId="207"/>
          <ac:spMkLst>
            <pc:docMk/>
            <pc:sldMk cId="3949046160" sldId="302"/>
            <ac:spMk id="14" creationId="{5DC6B271-83ED-45AF-2C3A-E18D1ADAB036}"/>
          </ac:spMkLst>
        </pc:spChg>
        <pc:spChg chg="mod">
          <ac:chgData name="Thomas Stensitzki" userId="75cafe6b-2f2a-469b-85c4-eec3b9c972ba" providerId="ADAL" clId="{946B229B-3552-403E-9FA5-48F19DCC0C16}" dt="2022-06-25T12:18:44.918" v="1060"/>
          <ac:spMkLst>
            <pc:docMk/>
            <pc:sldMk cId="3949046160" sldId="302"/>
            <ac:spMk id="16" creationId="{FF68854E-BD21-0D15-542C-498345FD9A5D}"/>
          </ac:spMkLst>
        </pc:spChg>
        <pc:spChg chg="mod">
          <ac:chgData name="Thomas Stensitzki" userId="75cafe6b-2f2a-469b-85c4-eec3b9c972ba" providerId="ADAL" clId="{946B229B-3552-403E-9FA5-48F19DCC0C16}" dt="2022-06-25T12:18:44.918" v="1060"/>
          <ac:spMkLst>
            <pc:docMk/>
            <pc:sldMk cId="3949046160" sldId="302"/>
            <ac:spMk id="17" creationId="{9CBC5CAF-BC50-798A-E847-80C7C560BD49}"/>
          </ac:spMkLst>
        </pc:spChg>
        <pc:spChg chg="mod">
          <ac:chgData name="Thomas Stensitzki" userId="75cafe6b-2f2a-469b-85c4-eec3b9c972ba" providerId="ADAL" clId="{946B229B-3552-403E-9FA5-48F19DCC0C16}" dt="2022-06-25T12:18:44.918" v="1060"/>
          <ac:spMkLst>
            <pc:docMk/>
            <pc:sldMk cId="3949046160" sldId="302"/>
            <ac:spMk id="19" creationId="{1660D2D8-B32A-0C02-66AF-83D8444D9249}"/>
          </ac:spMkLst>
        </pc:spChg>
        <pc:spChg chg="mod">
          <ac:chgData name="Thomas Stensitzki" userId="75cafe6b-2f2a-469b-85c4-eec3b9c972ba" providerId="ADAL" clId="{946B229B-3552-403E-9FA5-48F19DCC0C16}" dt="2022-06-25T12:18:44.918" v="1060"/>
          <ac:spMkLst>
            <pc:docMk/>
            <pc:sldMk cId="3949046160" sldId="302"/>
            <ac:spMk id="20" creationId="{7C9FB637-5D6C-0363-B003-1AB8262A6C96}"/>
          </ac:spMkLst>
        </pc:spChg>
        <pc:spChg chg="mod">
          <ac:chgData name="Thomas Stensitzki" userId="75cafe6b-2f2a-469b-85c4-eec3b9c972ba" providerId="ADAL" clId="{946B229B-3552-403E-9FA5-48F19DCC0C16}" dt="2022-06-26T11:14:21.441" v="3529" actId="6549"/>
          <ac:spMkLst>
            <pc:docMk/>
            <pc:sldMk cId="3949046160" sldId="302"/>
            <ac:spMk id="22" creationId="{37B2FCB5-7B14-D85D-7E60-EC7B0621E7D7}"/>
          </ac:spMkLst>
        </pc:spChg>
        <pc:spChg chg="mod">
          <ac:chgData name="Thomas Stensitzki" userId="75cafe6b-2f2a-469b-85c4-eec3b9c972ba" providerId="ADAL" clId="{946B229B-3552-403E-9FA5-48F19DCC0C16}" dt="2022-06-25T12:18:44.918" v="1060"/>
          <ac:spMkLst>
            <pc:docMk/>
            <pc:sldMk cId="3949046160" sldId="302"/>
            <ac:spMk id="23" creationId="{26E2F55A-2307-CD2C-5462-C12024B5D96C}"/>
          </ac:spMkLst>
        </pc:spChg>
        <pc:spChg chg="add mod">
          <ac:chgData name="Thomas Stensitzki" userId="75cafe6b-2f2a-469b-85c4-eec3b9c972ba" providerId="ADAL" clId="{946B229B-3552-403E-9FA5-48F19DCC0C16}" dt="2022-06-26T11:11:57.467" v="3511" actId="14100"/>
          <ac:spMkLst>
            <pc:docMk/>
            <pc:sldMk cId="3949046160" sldId="302"/>
            <ac:spMk id="24" creationId="{FD792A8B-1618-54D1-178C-24B7C40209E8}"/>
          </ac:spMkLst>
        </pc:spChg>
        <pc:spChg chg="add mod">
          <ac:chgData name="Thomas Stensitzki" userId="75cafe6b-2f2a-469b-85c4-eec3b9c972ba" providerId="ADAL" clId="{946B229B-3552-403E-9FA5-48F19DCC0C16}" dt="2022-06-26T11:10:07.483" v="3387" actId="14100"/>
          <ac:spMkLst>
            <pc:docMk/>
            <pc:sldMk cId="3949046160" sldId="302"/>
            <ac:spMk id="25" creationId="{87AF0EBB-0687-88F6-9C60-E269FBAF7978}"/>
          </ac:spMkLst>
        </pc:spChg>
        <pc:spChg chg="add mod">
          <ac:chgData name="Thomas Stensitzki" userId="75cafe6b-2f2a-469b-85c4-eec3b9c972ba" providerId="ADAL" clId="{946B229B-3552-403E-9FA5-48F19DCC0C16}" dt="2022-06-26T11:12:06.458" v="3513" actId="14100"/>
          <ac:spMkLst>
            <pc:docMk/>
            <pc:sldMk cId="3949046160" sldId="302"/>
            <ac:spMk id="26" creationId="{B9631916-C4F6-5D11-41EF-B6C9D6A4D304}"/>
          </ac:spMkLst>
        </pc:spChg>
        <pc:spChg chg="add mod">
          <ac:chgData name="Thomas Stensitzki" userId="75cafe6b-2f2a-469b-85c4-eec3b9c972ba" providerId="ADAL" clId="{946B229B-3552-403E-9FA5-48F19DCC0C16}" dt="2022-06-26T11:12:13.896" v="3515" actId="14100"/>
          <ac:spMkLst>
            <pc:docMk/>
            <pc:sldMk cId="3949046160" sldId="302"/>
            <ac:spMk id="27" creationId="{1C4F6CF7-1515-6007-062F-29B78796D1F4}"/>
          </ac:spMkLst>
        </pc:spChg>
        <pc:spChg chg="add mod">
          <ac:chgData name="Thomas Stensitzki" userId="75cafe6b-2f2a-469b-85c4-eec3b9c972ba" providerId="ADAL" clId="{946B229B-3552-403E-9FA5-48F19DCC0C16}" dt="2022-06-26T11:12:23.961" v="3517" actId="14100"/>
          <ac:spMkLst>
            <pc:docMk/>
            <pc:sldMk cId="3949046160" sldId="302"/>
            <ac:spMk id="28" creationId="{73A5E1FA-2857-98F4-8EC9-6A89F5DC1B07}"/>
          </ac:spMkLst>
        </pc:spChg>
        <pc:grpChg chg="add mod">
          <ac:chgData name="Thomas Stensitzki" userId="75cafe6b-2f2a-469b-85c4-eec3b9c972ba" providerId="ADAL" clId="{946B229B-3552-403E-9FA5-48F19DCC0C16}" dt="2022-06-26T11:09:31.524" v="3358" actId="1036"/>
          <ac:grpSpMkLst>
            <pc:docMk/>
            <pc:sldMk cId="3949046160" sldId="302"/>
            <ac:grpSpMk id="7" creationId="{29476643-926A-BF47-E29F-74679914D93B}"/>
          </ac:grpSpMkLst>
        </pc:grpChg>
        <pc:grpChg chg="add mod">
          <ac:chgData name="Thomas Stensitzki" userId="75cafe6b-2f2a-469b-85c4-eec3b9c972ba" providerId="ADAL" clId="{946B229B-3552-403E-9FA5-48F19DCC0C16}" dt="2022-06-26T11:09:31.524" v="3358" actId="1036"/>
          <ac:grpSpMkLst>
            <pc:docMk/>
            <pc:sldMk cId="3949046160" sldId="302"/>
            <ac:grpSpMk id="10" creationId="{FC75956E-4CCA-FB71-94C6-15FA2350A10A}"/>
          </ac:grpSpMkLst>
        </pc:grpChg>
        <pc:grpChg chg="add mod">
          <ac:chgData name="Thomas Stensitzki" userId="75cafe6b-2f2a-469b-85c4-eec3b9c972ba" providerId="ADAL" clId="{946B229B-3552-403E-9FA5-48F19DCC0C16}" dt="2022-06-26T11:11:47.981" v="3509" actId="465"/>
          <ac:grpSpMkLst>
            <pc:docMk/>
            <pc:sldMk cId="3949046160" sldId="302"/>
            <ac:grpSpMk id="15" creationId="{3C916FCC-BEE1-8EDB-EAAE-DAAD7A83F227}"/>
          </ac:grpSpMkLst>
        </pc:grpChg>
        <pc:grpChg chg="add mod">
          <ac:chgData name="Thomas Stensitzki" userId="75cafe6b-2f2a-469b-85c4-eec3b9c972ba" providerId="ADAL" clId="{946B229B-3552-403E-9FA5-48F19DCC0C16}" dt="2022-06-26T11:11:47.981" v="3509" actId="465"/>
          <ac:grpSpMkLst>
            <pc:docMk/>
            <pc:sldMk cId="3949046160" sldId="302"/>
            <ac:grpSpMk id="18" creationId="{70DD28AB-6C86-A152-058A-4527C21A2556}"/>
          </ac:grpSpMkLst>
        </pc:grpChg>
        <pc:grpChg chg="add mod">
          <ac:chgData name="Thomas Stensitzki" userId="75cafe6b-2f2a-469b-85c4-eec3b9c972ba" providerId="ADAL" clId="{946B229B-3552-403E-9FA5-48F19DCC0C16}" dt="2022-06-26T11:11:47.981" v="3509" actId="465"/>
          <ac:grpSpMkLst>
            <pc:docMk/>
            <pc:sldMk cId="3949046160" sldId="302"/>
            <ac:grpSpMk id="21" creationId="{0BFD2A4A-1919-255D-E511-669B24D760F5}"/>
          </ac:grpSpMkLst>
        </pc:grpChg>
      </pc:sldChg>
      <pc:sldChg chg="modSp new mod modTransition">
        <pc:chgData name="Thomas Stensitzki" userId="75cafe6b-2f2a-469b-85c4-eec3b9c972ba" providerId="ADAL" clId="{946B229B-3552-403E-9FA5-48F19DCC0C16}" dt="2022-06-26T14:44:15.660" v="4315"/>
        <pc:sldMkLst>
          <pc:docMk/>
          <pc:sldMk cId="3130748688" sldId="303"/>
        </pc:sldMkLst>
        <pc:spChg chg="mod">
          <ac:chgData name="Thomas Stensitzki" userId="75cafe6b-2f2a-469b-85c4-eec3b9c972ba" providerId="ADAL" clId="{946B229B-3552-403E-9FA5-48F19DCC0C16}" dt="2022-06-25T12:19:52.408" v="1105" actId="5793"/>
          <ac:spMkLst>
            <pc:docMk/>
            <pc:sldMk cId="3130748688" sldId="303"/>
            <ac:spMk id="3" creationId="{7CC47900-A4CE-DC4A-F6F2-B2CFE621950C}"/>
          </ac:spMkLst>
        </pc:spChg>
      </pc:sldChg>
      <pc:sldChg chg="addSp delSp modSp new mod modTransition delAnim modAnim">
        <pc:chgData name="Thomas Stensitzki" userId="75cafe6b-2f2a-469b-85c4-eec3b9c972ba" providerId="ADAL" clId="{946B229B-3552-403E-9FA5-48F19DCC0C16}" dt="2022-06-26T14:51:00.582" v="4538"/>
        <pc:sldMkLst>
          <pc:docMk/>
          <pc:sldMk cId="2662393519" sldId="304"/>
        </pc:sldMkLst>
        <pc:spChg chg="mod">
          <ac:chgData name="Thomas Stensitzki" userId="75cafe6b-2f2a-469b-85c4-eec3b9c972ba" providerId="ADAL" clId="{946B229B-3552-403E-9FA5-48F19DCC0C16}" dt="2022-06-25T12:20:33.193" v="1160" actId="20577"/>
          <ac:spMkLst>
            <pc:docMk/>
            <pc:sldMk cId="2662393519" sldId="304"/>
            <ac:spMk id="2" creationId="{EA88896B-23AC-E14C-7CCC-0A80026F1C11}"/>
          </ac:spMkLst>
        </pc:spChg>
        <pc:spChg chg="mod">
          <ac:chgData name="Thomas Stensitzki" userId="75cafe6b-2f2a-469b-85c4-eec3b9c972ba" providerId="ADAL" clId="{946B229B-3552-403E-9FA5-48F19DCC0C16}" dt="2022-06-25T12:21:05.544" v="1164" actId="14100"/>
          <ac:spMkLst>
            <pc:docMk/>
            <pc:sldMk cId="2662393519" sldId="304"/>
            <ac:spMk id="3" creationId="{8504DA27-C7C0-48EC-5DBD-C20B90124D16}"/>
          </ac:spMkLst>
        </pc:spChg>
        <pc:spChg chg="add del mod">
          <ac:chgData name="Thomas Stensitzki" userId="75cafe6b-2f2a-469b-85c4-eec3b9c972ba" providerId="ADAL" clId="{946B229B-3552-403E-9FA5-48F19DCC0C16}" dt="2022-06-25T12:21:54.851" v="1171" actId="478"/>
          <ac:spMkLst>
            <pc:docMk/>
            <pc:sldMk cId="2662393519" sldId="304"/>
            <ac:spMk id="4" creationId="{82267C04-F0EA-34DC-6FED-EFD82EAFF44F}"/>
          </ac:spMkLst>
        </pc:spChg>
        <pc:spChg chg="add del mod">
          <ac:chgData name="Thomas Stensitzki" userId="75cafe6b-2f2a-469b-85c4-eec3b9c972ba" providerId="ADAL" clId="{946B229B-3552-403E-9FA5-48F19DCC0C16}" dt="2022-06-25T12:21:54.851" v="1171" actId="478"/>
          <ac:spMkLst>
            <pc:docMk/>
            <pc:sldMk cId="2662393519" sldId="304"/>
            <ac:spMk id="5" creationId="{2F23BEC0-5B6B-DA48-B235-1592E2338D84}"/>
          </ac:spMkLst>
        </pc:spChg>
        <pc:spChg chg="add del mod">
          <ac:chgData name="Thomas Stensitzki" userId="75cafe6b-2f2a-469b-85c4-eec3b9c972ba" providerId="ADAL" clId="{946B229B-3552-403E-9FA5-48F19DCC0C16}" dt="2022-06-25T12:21:54.851" v="1171" actId="478"/>
          <ac:spMkLst>
            <pc:docMk/>
            <pc:sldMk cId="2662393519" sldId="304"/>
            <ac:spMk id="6" creationId="{559C08DA-B5FC-84E2-790C-653679DEABE9}"/>
          </ac:spMkLst>
        </pc:spChg>
        <pc:spChg chg="add del mod">
          <ac:chgData name="Thomas Stensitzki" userId="75cafe6b-2f2a-469b-85c4-eec3b9c972ba" providerId="ADAL" clId="{946B229B-3552-403E-9FA5-48F19DCC0C16}" dt="2022-06-25T12:21:54.851" v="1171" actId="478"/>
          <ac:spMkLst>
            <pc:docMk/>
            <pc:sldMk cId="2662393519" sldId="304"/>
            <ac:spMk id="7" creationId="{02C91497-938B-B94A-9B9D-FE4652F94F70}"/>
          </ac:spMkLst>
        </pc:spChg>
        <pc:spChg chg="add del mod">
          <ac:chgData name="Thomas Stensitzki" userId="75cafe6b-2f2a-469b-85c4-eec3b9c972ba" providerId="ADAL" clId="{946B229B-3552-403E-9FA5-48F19DCC0C16}" dt="2022-06-25T12:21:54.851" v="1171" actId="478"/>
          <ac:spMkLst>
            <pc:docMk/>
            <pc:sldMk cId="2662393519" sldId="304"/>
            <ac:spMk id="8" creationId="{086070D5-3EC3-33E3-062A-BB1F17694139}"/>
          </ac:spMkLst>
        </pc:spChg>
        <pc:spChg chg="mod">
          <ac:chgData name="Thomas Stensitzki" userId="75cafe6b-2f2a-469b-85c4-eec3b9c972ba" providerId="ADAL" clId="{946B229B-3552-403E-9FA5-48F19DCC0C16}" dt="2022-06-25T12:21:20.409" v="1165"/>
          <ac:spMkLst>
            <pc:docMk/>
            <pc:sldMk cId="2662393519" sldId="304"/>
            <ac:spMk id="22" creationId="{A3C052CF-8CF1-5905-4AE6-6AD18B38E87B}"/>
          </ac:spMkLst>
        </pc:spChg>
        <pc:spChg chg="mod">
          <ac:chgData name="Thomas Stensitzki" userId="75cafe6b-2f2a-469b-85c4-eec3b9c972ba" providerId="ADAL" clId="{946B229B-3552-403E-9FA5-48F19DCC0C16}" dt="2022-06-25T12:21:20.409" v="1165"/>
          <ac:spMkLst>
            <pc:docMk/>
            <pc:sldMk cId="2662393519" sldId="304"/>
            <ac:spMk id="25" creationId="{D77EA442-F285-6798-3889-B159787C7EB4}"/>
          </ac:spMkLst>
        </pc:spChg>
        <pc:spChg chg="mod">
          <ac:chgData name="Thomas Stensitzki" userId="75cafe6b-2f2a-469b-85c4-eec3b9c972ba" providerId="ADAL" clId="{946B229B-3552-403E-9FA5-48F19DCC0C16}" dt="2022-06-25T12:21:20.409" v="1165"/>
          <ac:spMkLst>
            <pc:docMk/>
            <pc:sldMk cId="2662393519" sldId="304"/>
            <ac:spMk id="28" creationId="{B8D2B023-3B51-721A-BEB1-1A0856549D09}"/>
          </ac:spMkLst>
        </pc:spChg>
        <pc:spChg chg="mod">
          <ac:chgData name="Thomas Stensitzki" userId="75cafe6b-2f2a-469b-85c4-eec3b9c972ba" providerId="ADAL" clId="{946B229B-3552-403E-9FA5-48F19DCC0C16}" dt="2022-06-25T12:21:20.409" v="1165"/>
          <ac:spMkLst>
            <pc:docMk/>
            <pc:sldMk cId="2662393519" sldId="304"/>
            <ac:spMk id="31" creationId="{852D2DE1-8C5A-A2B2-1665-FA27E93AF6D9}"/>
          </ac:spMkLst>
        </pc:spChg>
        <pc:spChg chg="mod">
          <ac:chgData name="Thomas Stensitzki" userId="75cafe6b-2f2a-469b-85c4-eec3b9c972ba" providerId="ADAL" clId="{946B229B-3552-403E-9FA5-48F19DCC0C16}" dt="2022-06-25T12:21:20.409" v="1165"/>
          <ac:spMkLst>
            <pc:docMk/>
            <pc:sldMk cId="2662393519" sldId="304"/>
            <ac:spMk id="34" creationId="{C93F39F9-6D0A-CC1F-CF49-0F744EB88367}"/>
          </ac:spMkLst>
        </pc:spChg>
        <pc:spChg chg="mod">
          <ac:chgData name="Thomas Stensitzki" userId="75cafe6b-2f2a-469b-85c4-eec3b9c972ba" providerId="ADAL" clId="{946B229B-3552-403E-9FA5-48F19DCC0C16}" dt="2022-06-25T12:21:20.409" v="1165"/>
          <ac:spMkLst>
            <pc:docMk/>
            <pc:sldMk cId="2662393519" sldId="304"/>
            <ac:spMk id="37" creationId="{E12B28B1-7B81-EB25-CDFA-3021EEA99EF5}"/>
          </ac:spMkLst>
        </pc:spChg>
        <pc:spChg chg="mod">
          <ac:chgData name="Thomas Stensitzki" userId="75cafe6b-2f2a-469b-85c4-eec3b9c972ba" providerId="ADAL" clId="{946B229B-3552-403E-9FA5-48F19DCC0C16}" dt="2022-06-25T12:21:20.409" v="1165"/>
          <ac:spMkLst>
            <pc:docMk/>
            <pc:sldMk cId="2662393519" sldId="304"/>
            <ac:spMk id="40" creationId="{95271573-342D-F86D-B7C3-0090AA5FB88D}"/>
          </ac:spMkLst>
        </pc:spChg>
        <pc:spChg chg="mod">
          <ac:chgData name="Thomas Stensitzki" userId="75cafe6b-2f2a-469b-85c4-eec3b9c972ba" providerId="ADAL" clId="{946B229B-3552-403E-9FA5-48F19DCC0C16}" dt="2022-06-25T12:21:20.409" v="1165"/>
          <ac:spMkLst>
            <pc:docMk/>
            <pc:sldMk cId="2662393519" sldId="304"/>
            <ac:spMk id="43" creationId="{CD6B0FDF-4E31-B0FC-B1DE-36C36766382F}"/>
          </ac:spMkLst>
        </pc:spChg>
        <pc:spChg chg="mod">
          <ac:chgData name="Thomas Stensitzki" userId="75cafe6b-2f2a-469b-85c4-eec3b9c972ba" providerId="ADAL" clId="{946B229B-3552-403E-9FA5-48F19DCC0C16}" dt="2022-06-25T12:21:20.409" v="1165"/>
          <ac:spMkLst>
            <pc:docMk/>
            <pc:sldMk cId="2662393519" sldId="304"/>
            <ac:spMk id="46" creationId="{2D2AD9C8-0CF6-987C-3A92-83781824FCE0}"/>
          </ac:spMkLst>
        </pc:spChg>
        <pc:spChg chg="mod">
          <ac:chgData name="Thomas Stensitzki" userId="75cafe6b-2f2a-469b-85c4-eec3b9c972ba" providerId="ADAL" clId="{946B229B-3552-403E-9FA5-48F19DCC0C16}" dt="2022-06-25T12:21:20.409" v="1165"/>
          <ac:spMkLst>
            <pc:docMk/>
            <pc:sldMk cId="2662393519" sldId="304"/>
            <ac:spMk id="49" creationId="{AE789235-0A70-515E-9C24-D1BFC84E4F20}"/>
          </ac:spMkLst>
        </pc:spChg>
        <pc:spChg chg="mod">
          <ac:chgData name="Thomas Stensitzki" userId="75cafe6b-2f2a-469b-85c4-eec3b9c972ba" providerId="ADAL" clId="{946B229B-3552-403E-9FA5-48F19DCC0C16}" dt="2022-06-25T12:21:20.409" v="1165"/>
          <ac:spMkLst>
            <pc:docMk/>
            <pc:sldMk cId="2662393519" sldId="304"/>
            <ac:spMk id="52" creationId="{B2513A3B-C7B4-5CE6-205E-C6A06D3A81B8}"/>
          </ac:spMkLst>
        </pc:spChg>
        <pc:spChg chg="mod">
          <ac:chgData name="Thomas Stensitzki" userId="75cafe6b-2f2a-469b-85c4-eec3b9c972ba" providerId="ADAL" clId="{946B229B-3552-403E-9FA5-48F19DCC0C16}" dt="2022-06-25T12:21:20.409" v="1165"/>
          <ac:spMkLst>
            <pc:docMk/>
            <pc:sldMk cId="2662393519" sldId="304"/>
            <ac:spMk id="55" creationId="{B4ACF4FE-54C6-7859-614C-86062E2413F5}"/>
          </ac:spMkLst>
        </pc:spChg>
        <pc:grpChg chg="add del mod">
          <ac:chgData name="Thomas Stensitzki" userId="75cafe6b-2f2a-469b-85c4-eec3b9c972ba" providerId="ADAL" clId="{946B229B-3552-403E-9FA5-48F19DCC0C16}" dt="2022-06-25T12:21:54.851" v="1171" actId="478"/>
          <ac:grpSpMkLst>
            <pc:docMk/>
            <pc:sldMk cId="2662393519" sldId="304"/>
            <ac:grpSpMk id="21" creationId="{F6C6D4AD-0ECE-6140-E208-F699D8D677F5}"/>
          </ac:grpSpMkLst>
        </pc:grpChg>
        <pc:grpChg chg="add del mod">
          <ac:chgData name="Thomas Stensitzki" userId="75cafe6b-2f2a-469b-85c4-eec3b9c972ba" providerId="ADAL" clId="{946B229B-3552-403E-9FA5-48F19DCC0C16}" dt="2022-06-25T12:21:54.851" v="1171" actId="478"/>
          <ac:grpSpMkLst>
            <pc:docMk/>
            <pc:sldMk cId="2662393519" sldId="304"/>
            <ac:grpSpMk id="24" creationId="{DE67E7C7-D03E-F334-358A-0BBE969C278E}"/>
          </ac:grpSpMkLst>
        </pc:grpChg>
        <pc:grpChg chg="add del mod">
          <ac:chgData name="Thomas Stensitzki" userId="75cafe6b-2f2a-469b-85c4-eec3b9c972ba" providerId="ADAL" clId="{946B229B-3552-403E-9FA5-48F19DCC0C16}" dt="2022-06-25T12:21:54.851" v="1171" actId="478"/>
          <ac:grpSpMkLst>
            <pc:docMk/>
            <pc:sldMk cId="2662393519" sldId="304"/>
            <ac:grpSpMk id="27" creationId="{65BC9313-A72D-83E0-D6B3-3C1580A68BD1}"/>
          </ac:grpSpMkLst>
        </pc:grpChg>
        <pc:grpChg chg="add del mod">
          <ac:chgData name="Thomas Stensitzki" userId="75cafe6b-2f2a-469b-85c4-eec3b9c972ba" providerId="ADAL" clId="{946B229B-3552-403E-9FA5-48F19DCC0C16}" dt="2022-06-25T12:21:54.851" v="1171" actId="478"/>
          <ac:grpSpMkLst>
            <pc:docMk/>
            <pc:sldMk cId="2662393519" sldId="304"/>
            <ac:grpSpMk id="30" creationId="{27CE3BC1-E1F0-945E-244B-2A1BFBA8A13D}"/>
          </ac:grpSpMkLst>
        </pc:grpChg>
        <pc:grpChg chg="add del mod">
          <ac:chgData name="Thomas Stensitzki" userId="75cafe6b-2f2a-469b-85c4-eec3b9c972ba" providerId="ADAL" clId="{946B229B-3552-403E-9FA5-48F19DCC0C16}" dt="2022-06-25T12:21:54.851" v="1171" actId="478"/>
          <ac:grpSpMkLst>
            <pc:docMk/>
            <pc:sldMk cId="2662393519" sldId="304"/>
            <ac:grpSpMk id="33" creationId="{AB07D590-7F3E-6CB8-C1AA-0149B7C4DDB8}"/>
          </ac:grpSpMkLst>
        </pc:grpChg>
        <pc:grpChg chg="add del mod">
          <ac:chgData name="Thomas Stensitzki" userId="75cafe6b-2f2a-469b-85c4-eec3b9c972ba" providerId="ADAL" clId="{946B229B-3552-403E-9FA5-48F19DCC0C16}" dt="2022-06-25T12:21:54.851" v="1171" actId="478"/>
          <ac:grpSpMkLst>
            <pc:docMk/>
            <pc:sldMk cId="2662393519" sldId="304"/>
            <ac:grpSpMk id="36" creationId="{FF438B3D-C952-DD21-B44E-8F98C5F886BE}"/>
          </ac:grpSpMkLst>
        </pc:grpChg>
        <pc:grpChg chg="add del mod">
          <ac:chgData name="Thomas Stensitzki" userId="75cafe6b-2f2a-469b-85c4-eec3b9c972ba" providerId="ADAL" clId="{946B229B-3552-403E-9FA5-48F19DCC0C16}" dt="2022-06-25T12:21:54.851" v="1171" actId="478"/>
          <ac:grpSpMkLst>
            <pc:docMk/>
            <pc:sldMk cId="2662393519" sldId="304"/>
            <ac:grpSpMk id="39" creationId="{A6BB6ACE-C04C-6CF1-118A-AD93D8F3217F}"/>
          </ac:grpSpMkLst>
        </pc:grpChg>
        <pc:grpChg chg="add del mod">
          <ac:chgData name="Thomas Stensitzki" userId="75cafe6b-2f2a-469b-85c4-eec3b9c972ba" providerId="ADAL" clId="{946B229B-3552-403E-9FA5-48F19DCC0C16}" dt="2022-06-25T12:21:54.851" v="1171" actId="478"/>
          <ac:grpSpMkLst>
            <pc:docMk/>
            <pc:sldMk cId="2662393519" sldId="304"/>
            <ac:grpSpMk id="42" creationId="{F22661C2-DC4D-E165-0C7C-7D0C426A43F0}"/>
          </ac:grpSpMkLst>
        </pc:grpChg>
        <pc:grpChg chg="add del mod">
          <ac:chgData name="Thomas Stensitzki" userId="75cafe6b-2f2a-469b-85c4-eec3b9c972ba" providerId="ADAL" clId="{946B229B-3552-403E-9FA5-48F19DCC0C16}" dt="2022-06-25T12:21:54.851" v="1171" actId="478"/>
          <ac:grpSpMkLst>
            <pc:docMk/>
            <pc:sldMk cId="2662393519" sldId="304"/>
            <ac:grpSpMk id="45" creationId="{09F7368F-56AF-0C53-77F3-BF02943AC7AE}"/>
          </ac:grpSpMkLst>
        </pc:grpChg>
        <pc:grpChg chg="add del mod">
          <ac:chgData name="Thomas Stensitzki" userId="75cafe6b-2f2a-469b-85c4-eec3b9c972ba" providerId="ADAL" clId="{946B229B-3552-403E-9FA5-48F19DCC0C16}" dt="2022-06-25T12:21:54.851" v="1171" actId="478"/>
          <ac:grpSpMkLst>
            <pc:docMk/>
            <pc:sldMk cId="2662393519" sldId="304"/>
            <ac:grpSpMk id="48" creationId="{EE0727D3-2E55-8B00-A94F-261C4929DBD7}"/>
          </ac:grpSpMkLst>
        </pc:grpChg>
        <pc:grpChg chg="add del mod">
          <ac:chgData name="Thomas Stensitzki" userId="75cafe6b-2f2a-469b-85c4-eec3b9c972ba" providerId="ADAL" clId="{946B229B-3552-403E-9FA5-48F19DCC0C16}" dt="2022-06-25T12:21:54.851" v="1171" actId="478"/>
          <ac:grpSpMkLst>
            <pc:docMk/>
            <pc:sldMk cId="2662393519" sldId="304"/>
            <ac:grpSpMk id="51" creationId="{0A606242-B2D3-E36B-C9EE-4B74B6CB9759}"/>
          </ac:grpSpMkLst>
        </pc:grpChg>
        <pc:grpChg chg="add del mod">
          <ac:chgData name="Thomas Stensitzki" userId="75cafe6b-2f2a-469b-85c4-eec3b9c972ba" providerId="ADAL" clId="{946B229B-3552-403E-9FA5-48F19DCC0C16}" dt="2022-06-25T12:21:54.851" v="1171" actId="478"/>
          <ac:grpSpMkLst>
            <pc:docMk/>
            <pc:sldMk cId="2662393519" sldId="304"/>
            <ac:grpSpMk id="54" creationId="{D3997773-3BC6-D430-0AEB-596EE14C2E20}"/>
          </ac:grpSpMkLst>
        </pc:grpChg>
        <pc:picChg chg="mod">
          <ac:chgData name="Thomas Stensitzki" userId="75cafe6b-2f2a-469b-85c4-eec3b9c972ba" providerId="ADAL" clId="{946B229B-3552-403E-9FA5-48F19DCC0C16}" dt="2022-06-25T12:21:20.409" v="1165"/>
          <ac:picMkLst>
            <pc:docMk/>
            <pc:sldMk cId="2662393519" sldId="304"/>
            <ac:picMk id="23" creationId="{544E0E84-98B6-F71A-D189-C201624BC486}"/>
          </ac:picMkLst>
        </pc:picChg>
        <pc:picChg chg="mod">
          <ac:chgData name="Thomas Stensitzki" userId="75cafe6b-2f2a-469b-85c4-eec3b9c972ba" providerId="ADAL" clId="{946B229B-3552-403E-9FA5-48F19DCC0C16}" dt="2022-06-25T12:21:20.409" v="1165"/>
          <ac:picMkLst>
            <pc:docMk/>
            <pc:sldMk cId="2662393519" sldId="304"/>
            <ac:picMk id="26" creationId="{987DFAE4-E774-9CB7-41E4-8FC942081004}"/>
          </ac:picMkLst>
        </pc:picChg>
        <pc:picChg chg="mod">
          <ac:chgData name="Thomas Stensitzki" userId="75cafe6b-2f2a-469b-85c4-eec3b9c972ba" providerId="ADAL" clId="{946B229B-3552-403E-9FA5-48F19DCC0C16}" dt="2022-06-25T12:21:20.409" v="1165"/>
          <ac:picMkLst>
            <pc:docMk/>
            <pc:sldMk cId="2662393519" sldId="304"/>
            <ac:picMk id="29" creationId="{36C609BD-BB54-EEC2-20C8-A39663BA7346}"/>
          </ac:picMkLst>
        </pc:picChg>
        <pc:picChg chg="mod">
          <ac:chgData name="Thomas Stensitzki" userId="75cafe6b-2f2a-469b-85c4-eec3b9c972ba" providerId="ADAL" clId="{946B229B-3552-403E-9FA5-48F19DCC0C16}" dt="2022-06-25T12:21:20.409" v="1165"/>
          <ac:picMkLst>
            <pc:docMk/>
            <pc:sldMk cId="2662393519" sldId="304"/>
            <ac:picMk id="32" creationId="{77094B33-674D-A872-52C4-05B4CADE32CC}"/>
          </ac:picMkLst>
        </pc:picChg>
        <pc:picChg chg="mod">
          <ac:chgData name="Thomas Stensitzki" userId="75cafe6b-2f2a-469b-85c4-eec3b9c972ba" providerId="ADAL" clId="{946B229B-3552-403E-9FA5-48F19DCC0C16}" dt="2022-06-25T12:21:20.409" v="1165"/>
          <ac:picMkLst>
            <pc:docMk/>
            <pc:sldMk cId="2662393519" sldId="304"/>
            <ac:picMk id="35" creationId="{C6E7627B-71CB-E404-6F3A-DA4EA219C919}"/>
          </ac:picMkLst>
        </pc:picChg>
        <pc:picChg chg="mod">
          <ac:chgData name="Thomas Stensitzki" userId="75cafe6b-2f2a-469b-85c4-eec3b9c972ba" providerId="ADAL" clId="{946B229B-3552-403E-9FA5-48F19DCC0C16}" dt="2022-06-25T12:21:20.409" v="1165"/>
          <ac:picMkLst>
            <pc:docMk/>
            <pc:sldMk cId="2662393519" sldId="304"/>
            <ac:picMk id="38" creationId="{17A36F31-855F-0AD0-6B4B-9ADA656F3E09}"/>
          </ac:picMkLst>
        </pc:picChg>
        <pc:picChg chg="mod">
          <ac:chgData name="Thomas Stensitzki" userId="75cafe6b-2f2a-469b-85c4-eec3b9c972ba" providerId="ADAL" clId="{946B229B-3552-403E-9FA5-48F19DCC0C16}" dt="2022-06-25T12:21:20.409" v="1165"/>
          <ac:picMkLst>
            <pc:docMk/>
            <pc:sldMk cId="2662393519" sldId="304"/>
            <ac:picMk id="41" creationId="{FCF5E9F1-2438-C176-2A5A-4E5BCCCD6EE3}"/>
          </ac:picMkLst>
        </pc:picChg>
        <pc:picChg chg="mod">
          <ac:chgData name="Thomas Stensitzki" userId="75cafe6b-2f2a-469b-85c4-eec3b9c972ba" providerId="ADAL" clId="{946B229B-3552-403E-9FA5-48F19DCC0C16}" dt="2022-06-25T12:21:20.409" v="1165"/>
          <ac:picMkLst>
            <pc:docMk/>
            <pc:sldMk cId="2662393519" sldId="304"/>
            <ac:picMk id="44" creationId="{707CB4C7-ECDD-B367-3904-673DD352BBF0}"/>
          </ac:picMkLst>
        </pc:picChg>
        <pc:picChg chg="mod">
          <ac:chgData name="Thomas Stensitzki" userId="75cafe6b-2f2a-469b-85c4-eec3b9c972ba" providerId="ADAL" clId="{946B229B-3552-403E-9FA5-48F19DCC0C16}" dt="2022-06-25T12:21:20.409" v="1165"/>
          <ac:picMkLst>
            <pc:docMk/>
            <pc:sldMk cId="2662393519" sldId="304"/>
            <ac:picMk id="47" creationId="{57BBC070-7171-874A-C080-53BBC1766D42}"/>
          </ac:picMkLst>
        </pc:picChg>
        <pc:picChg chg="mod">
          <ac:chgData name="Thomas Stensitzki" userId="75cafe6b-2f2a-469b-85c4-eec3b9c972ba" providerId="ADAL" clId="{946B229B-3552-403E-9FA5-48F19DCC0C16}" dt="2022-06-25T12:21:20.409" v="1165"/>
          <ac:picMkLst>
            <pc:docMk/>
            <pc:sldMk cId="2662393519" sldId="304"/>
            <ac:picMk id="50" creationId="{7D73AF0E-7DBA-5C68-B66E-E505B6EB09F8}"/>
          </ac:picMkLst>
        </pc:picChg>
        <pc:picChg chg="mod">
          <ac:chgData name="Thomas Stensitzki" userId="75cafe6b-2f2a-469b-85c4-eec3b9c972ba" providerId="ADAL" clId="{946B229B-3552-403E-9FA5-48F19DCC0C16}" dt="2022-06-25T12:21:20.409" v="1165"/>
          <ac:picMkLst>
            <pc:docMk/>
            <pc:sldMk cId="2662393519" sldId="304"/>
            <ac:picMk id="53" creationId="{8B4113B4-03C1-2579-8E47-3EBE930723B7}"/>
          </ac:picMkLst>
        </pc:picChg>
        <pc:picChg chg="mod">
          <ac:chgData name="Thomas Stensitzki" userId="75cafe6b-2f2a-469b-85c4-eec3b9c972ba" providerId="ADAL" clId="{946B229B-3552-403E-9FA5-48F19DCC0C16}" dt="2022-06-25T12:21:20.409" v="1165"/>
          <ac:picMkLst>
            <pc:docMk/>
            <pc:sldMk cId="2662393519" sldId="304"/>
            <ac:picMk id="56" creationId="{0E029999-B337-FE67-B83B-AA147AB42BAC}"/>
          </ac:picMkLst>
        </pc:picChg>
        <pc:cxnChg chg="add del mod">
          <ac:chgData name="Thomas Stensitzki" userId="75cafe6b-2f2a-469b-85c4-eec3b9c972ba" providerId="ADAL" clId="{946B229B-3552-403E-9FA5-48F19DCC0C16}" dt="2022-06-25T12:21:54.851" v="1171" actId="478"/>
          <ac:cxnSpMkLst>
            <pc:docMk/>
            <pc:sldMk cId="2662393519" sldId="304"/>
            <ac:cxnSpMk id="9" creationId="{C4238FEE-1BB5-C819-99A0-C60D90F4CB76}"/>
          </ac:cxnSpMkLst>
        </pc:cxnChg>
        <pc:cxnChg chg="add del mod">
          <ac:chgData name="Thomas Stensitzki" userId="75cafe6b-2f2a-469b-85c4-eec3b9c972ba" providerId="ADAL" clId="{946B229B-3552-403E-9FA5-48F19DCC0C16}" dt="2022-06-25T12:21:54.851" v="1171" actId="478"/>
          <ac:cxnSpMkLst>
            <pc:docMk/>
            <pc:sldMk cId="2662393519" sldId="304"/>
            <ac:cxnSpMk id="10" creationId="{BF06B536-ECEA-DF8E-ECBD-DCEED4BE8205}"/>
          </ac:cxnSpMkLst>
        </pc:cxnChg>
        <pc:cxnChg chg="add del mod">
          <ac:chgData name="Thomas Stensitzki" userId="75cafe6b-2f2a-469b-85c4-eec3b9c972ba" providerId="ADAL" clId="{946B229B-3552-403E-9FA5-48F19DCC0C16}" dt="2022-06-25T12:21:54.851" v="1171" actId="478"/>
          <ac:cxnSpMkLst>
            <pc:docMk/>
            <pc:sldMk cId="2662393519" sldId="304"/>
            <ac:cxnSpMk id="11" creationId="{A9D89FEF-51F3-01AB-C194-C51C8D61785F}"/>
          </ac:cxnSpMkLst>
        </pc:cxnChg>
        <pc:cxnChg chg="add del mod">
          <ac:chgData name="Thomas Stensitzki" userId="75cafe6b-2f2a-469b-85c4-eec3b9c972ba" providerId="ADAL" clId="{946B229B-3552-403E-9FA5-48F19DCC0C16}" dt="2022-06-25T12:21:54.851" v="1171" actId="478"/>
          <ac:cxnSpMkLst>
            <pc:docMk/>
            <pc:sldMk cId="2662393519" sldId="304"/>
            <ac:cxnSpMk id="12" creationId="{752046D6-CB9F-946A-4E0E-6CEBEB819677}"/>
          </ac:cxnSpMkLst>
        </pc:cxnChg>
        <pc:cxnChg chg="add del mod">
          <ac:chgData name="Thomas Stensitzki" userId="75cafe6b-2f2a-469b-85c4-eec3b9c972ba" providerId="ADAL" clId="{946B229B-3552-403E-9FA5-48F19DCC0C16}" dt="2022-06-25T12:21:54.851" v="1171" actId="478"/>
          <ac:cxnSpMkLst>
            <pc:docMk/>
            <pc:sldMk cId="2662393519" sldId="304"/>
            <ac:cxnSpMk id="13" creationId="{AE8BDCFB-3C4B-1550-27CD-3A6E56BDF6A0}"/>
          </ac:cxnSpMkLst>
        </pc:cxnChg>
        <pc:cxnChg chg="add del mod">
          <ac:chgData name="Thomas Stensitzki" userId="75cafe6b-2f2a-469b-85c4-eec3b9c972ba" providerId="ADAL" clId="{946B229B-3552-403E-9FA5-48F19DCC0C16}" dt="2022-06-25T12:21:54.851" v="1171" actId="478"/>
          <ac:cxnSpMkLst>
            <pc:docMk/>
            <pc:sldMk cId="2662393519" sldId="304"/>
            <ac:cxnSpMk id="14" creationId="{26191728-A98D-FC8D-159D-E355AA358152}"/>
          </ac:cxnSpMkLst>
        </pc:cxnChg>
        <pc:cxnChg chg="add del mod">
          <ac:chgData name="Thomas Stensitzki" userId="75cafe6b-2f2a-469b-85c4-eec3b9c972ba" providerId="ADAL" clId="{946B229B-3552-403E-9FA5-48F19DCC0C16}" dt="2022-06-25T12:21:54.851" v="1171" actId="478"/>
          <ac:cxnSpMkLst>
            <pc:docMk/>
            <pc:sldMk cId="2662393519" sldId="304"/>
            <ac:cxnSpMk id="15" creationId="{2DBC9CF5-80DF-DC8A-1AC4-5911B7D8117A}"/>
          </ac:cxnSpMkLst>
        </pc:cxnChg>
        <pc:cxnChg chg="add del mod">
          <ac:chgData name="Thomas Stensitzki" userId="75cafe6b-2f2a-469b-85c4-eec3b9c972ba" providerId="ADAL" clId="{946B229B-3552-403E-9FA5-48F19DCC0C16}" dt="2022-06-25T12:21:54.851" v="1171" actId="478"/>
          <ac:cxnSpMkLst>
            <pc:docMk/>
            <pc:sldMk cId="2662393519" sldId="304"/>
            <ac:cxnSpMk id="16" creationId="{703A3CE6-014A-FDC0-2CD7-7DA867620555}"/>
          </ac:cxnSpMkLst>
        </pc:cxnChg>
        <pc:cxnChg chg="add del mod">
          <ac:chgData name="Thomas Stensitzki" userId="75cafe6b-2f2a-469b-85c4-eec3b9c972ba" providerId="ADAL" clId="{946B229B-3552-403E-9FA5-48F19DCC0C16}" dt="2022-06-25T12:21:54.851" v="1171" actId="478"/>
          <ac:cxnSpMkLst>
            <pc:docMk/>
            <pc:sldMk cId="2662393519" sldId="304"/>
            <ac:cxnSpMk id="17" creationId="{0D963216-7AFF-1A0D-0CC2-C2D82795704D}"/>
          </ac:cxnSpMkLst>
        </pc:cxnChg>
        <pc:cxnChg chg="add del mod">
          <ac:chgData name="Thomas Stensitzki" userId="75cafe6b-2f2a-469b-85c4-eec3b9c972ba" providerId="ADAL" clId="{946B229B-3552-403E-9FA5-48F19DCC0C16}" dt="2022-06-25T12:21:54.851" v="1171" actId="478"/>
          <ac:cxnSpMkLst>
            <pc:docMk/>
            <pc:sldMk cId="2662393519" sldId="304"/>
            <ac:cxnSpMk id="18" creationId="{452B7884-E3EF-6DB1-9B53-5527A4E66879}"/>
          </ac:cxnSpMkLst>
        </pc:cxnChg>
        <pc:cxnChg chg="add del mod">
          <ac:chgData name="Thomas Stensitzki" userId="75cafe6b-2f2a-469b-85c4-eec3b9c972ba" providerId="ADAL" clId="{946B229B-3552-403E-9FA5-48F19DCC0C16}" dt="2022-06-25T12:21:54.851" v="1171" actId="478"/>
          <ac:cxnSpMkLst>
            <pc:docMk/>
            <pc:sldMk cId="2662393519" sldId="304"/>
            <ac:cxnSpMk id="19" creationId="{27A5F10C-032C-74FE-24AD-D409B772D559}"/>
          </ac:cxnSpMkLst>
        </pc:cxnChg>
        <pc:cxnChg chg="add del mod">
          <ac:chgData name="Thomas Stensitzki" userId="75cafe6b-2f2a-469b-85c4-eec3b9c972ba" providerId="ADAL" clId="{946B229B-3552-403E-9FA5-48F19DCC0C16}" dt="2022-06-25T12:21:54.851" v="1171" actId="478"/>
          <ac:cxnSpMkLst>
            <pc:docMk/>
            <pc:sldMk cId="2662393519" sldId="304"/>
            <ac:cxnSpMk id="20" creationId="{160D650D-DFDF-31BD-241B-132BB819A4AB}"/>
          </ac:cxnSpMkLst>
        </pc:cxnChg>
      </pc:sldChg>
      <pc:sldChg chg="addSp delSp modSp new mod modTransition modAnim">
        <pc:chgData name="Thomas Stensitzki" userId="75cafe6b-2f2a-469b-85c4-eec3b9c972ba" providerId="ADAL" clId="{946B229B-3552-403E-9FA5-48F19DCC0C16}" dt="2022-06-26T14:44:15.660" v="4315"/>
        <pc:sldMkLst>
          <pc:docMk/>
          <pc:sldMk cId="2331246436" sldId="305"/>
        </pc:sldMkLst>
        <pc:spChg chg="mod">
          <ac:chgData name="Thomas Stensitzki" userId="75cafe6b-2f2a-469b-85c4-eec3b9c972ba" providerId="ADAL" clId="{946B229B-3552-403E-9FA5-48F19DCC0C16}" dt="2022-06-25T12:22:11.494" v="1172"/>
          <ac:spMkLst>
            <pc:docMk/>
            <pc:sldMk cId="2331246436" sldId="305"/>
            <ac:spMk id="2" creationId="{B852EDB5-AA11-6AA0-BE5E-6866B09458FA}"/>
          </ac:spMkLst>
        </pc:spChg>
        <pc:spChg chg="del">
          <ac:chgData name="Thomas Stensitzki" userId="75cafe6b-2f2a-469b-85c4-eec3b9c972ba" providerId="ADAL" clId="{946B229B-3552-403E-9FA5-48F19DCC0C16}" dt="2022-06-25T12:21:38.504" v="1168" actId="478"/>
          <ac:spMkLst>
            <pc:docMk/>
            <pc:sldMk cId="2331246436" sldId="305"/>
            <ac:spMk id="3" creationId="{6BFDB441-F601-986A-FE61-14D92B21465B}"/>
          </ac:spMkLst>
        </pc:spChg>
        <pc:spChg chg="add mod">
          <ac:chgData name="Thomas Stensitzki" userId="75cafe6b-2f2a-469b-85c4-eec3b9c972ba" providerId="ADAL" clId="{946B229B-3552-403E-9FA5-48F19DCC0C16}" dt="2022-06-26T11:17:23.682" v="3856" actId="14100"/>
          <ac:spMkLst>
            <pc:docMk/>
            <pc:sldMk cId="2331246436" sldId="305"/>
            <ac:spMk id="4" creationId="{505BCD45-FF95-334B-11F4-CB9ACB077DCC}"/>
          </ac:spMkLst>
        </pc:spChg>
        <pc:spChg chg="add mod">
          <ac:chgData name="Thomas Stensitzki" userId="75cafe6b-2f2a-469b-85c4-eec3b9c972ba" providerId="ADAL" clId="{946B229B-3552-403E-9FA5-48F19DCC0C16}" dt="2022-06-26T11:17:23.682" v="3856" actId="14100"/>
          <ac:spMkLst>
            <pc:docMk/>
            <pc:sldMk cId="2331246436" sldId="305"/>
            <ac:spMk id="5" creationId="{05F299A2-B37C-5562-E05B-862314A81BBB}"/>
          </ac:spMkLst>
        </pc:spChg>
        <pc:spChg chg="add mod">
          <ac:chgData name="Thomas Stensitzki" userId="75cafe6b-2f2a-469b-85c4-eec3b9c972ba" providerId="ADAL" clId="{946B229B-3552-403E-9FA5-48F19DCC0C16}" dt="2022-06-26T11:19:04.736" v="3874" actId="1076"/>
          <ac:spMkLst>
            <pc:docMk/>
            <pc:sldMk cId="2331246436" sldId="305"/>
            <ac:spMk id="6" creationId="{F7A195FC-4DCF-8671-8353-CE612FA911E4}"/>
          </ac:spMkLst>
        </pc:spChg>
        <pc:spChg chg="add mod ord">
          <ac:chgData name="Thomas Stensitzki" userId="75cafe6b-2f2a-469b-85c4-eec3b9c972ba" providerId="ADAL" clId="{946B229B-3552-403E-9FA5-48F19DCC0C16}" dt="2022-06-26T11:20:53.244" v="3878" actId="166"/>
          <ac:spMkLst>
            <pc:docMk/>
            <pc:sldMk cId="2331246436" sldId="305"/>
            <ac:spMk id="7" creationId="{D24006DD-469F-6277-FA14-A681177C397F}"/>
          </ac:spMkLst>
        </pc:spChg>
        <pc:spChg chg="add mod ord">
          <ac:chgData name="Thomas Stensitzki" userId="75cafe6b-2f2a-469b-85c4-eec3b9c972ba" providerId="ADAL" clId="{946B229B-3552-403E-9FA5-48F19DCC0C16}" dt="2022-06-26T11:20:53.244" v="3878" actId="166"/>
          <ac:spMkLst>
            <pc:docMk/>
            <pc:sldMk cId="2331246436" sldId="305"/>
            <ac:spMk id="8" creationId="{92C9880A-3786-D81E-C8AA-199259B7C862}"/>
          </ac:spMkLst>
        </pc:spChg>
        <pc:spChg chg="mod">
          <ac:chgData name="Thomas Stensitzki" userId="75cafe6b-2f2a-469b-85c4-eec3b9c972ba" providerId="ADAL" clId="{946B229B-3552-403E-9FA5-48F19DCC0C16}" dt="2022-06-26T11:27:16.826" v="3907" actId="6549"/>
          <ac:spMkLst>
            <pc:docMk/>
            <pc:sldMk cId="2331246436" sldId="305"/>
            <ac:spMk id="22" creationId="{A24FF587-27E6-D936-CE90-7D2898CDD13C}"/>
          </ac:spMkLst>
        </pc:spChg>
        <pc:spChg chg="mod">
          <ac:chgData name="Thomas Stensitzki" userId="75cafe6b-2f2a-469b-85c4-eec3b9c972ba" providerId="ADAL" clId="{946B229B-3552-403E-9FA5-48F19DCC0C16}" dt="2022-06-26T11:27:33.883" v="3914" actId="6549"/>
          <ac:spMkLst>
            <pc:docMk/>
            <pc:sldMk cId="2331246436" sldId="305"/>
            <ac:spMk id="25" creationId="{6D74C1F2-52CD-0591-844C-99841A6D2895}"/>
          </ac:spMkLst>
        </pc:spChg>
        <pc:spChg chg="mod">
          <ac:chgData name="Thomas Stensitzki" userId="75cafe6b-2f2a-469b-85c4-eec3b9c972ba" providerId="ADAL" clId="{946B229B-3552-403E-9FA5-48F19DCC0C16}" dt="2022-06-26T11:27:55.467" v="3918" actId="6549"/>
          <ac:spMkLst>
            <pc:docMk/>
            <pc:sldMk cId="2331246436" sldId="305"/>
            <ac:spMk id="28" creationId="{7FE48EB3-8F29-8B14-B924-FA626DE54EF5}"/>
          </ac:spMkLst>
        </pc:spChg>
        <pc:spChg chg="mod">
          <ac:chgData name="Thomas Stensitzki" userId="75cafe6b-2f2a-469b-85c4-eec3b9c972ba" providerId="ADAL" clId="{946B229B-3552-403E-9FA5-48F19DCC0C16}" dt="2022-06-26T11:27:21.727" v="3910" actId="20577"/>
          <ac:spMkLst>
            <pc:docMk/>
            <pc:sldMk cId="2331246436" sldId="305"/>
            <ac:spMk id="31" creationId="{5134A0B9-60ED-0059-6021-7ACED6F865F1}"/>
          </ac:spMkLst>
        </pc:spChg>
        <pc:spChg chg="mod">
          <ac:chgData name="Thomas Stensitzki" userId="75cafe6b-2f2a-469b-85c4-eec3b9c972ba" providerId="ADAL" clId="{946B229B-3552-403E-9FA5-48F19DCC0C16}" dt="2022-06-26T11:28:00.862" v="3919" actId="6549"/>
          <ac:spMkLst>
            <pc:docMk/>
            <pc:sldMk cId="2331246436" sldId="305"/>
            <ac:spMk id="34" creationId="{0F5C48EB-06BA-7800-2EBA-3736A738D43D}"/>
          </ac:spMkLst>
        </pc:spChg>
        <pc:spChg chg="mod">
          <ac:chgData name="Thomas Stensitzki" userId="75cafe6b-2f2a-469b-85c4-eec3b9c972ba" providerId="ADAL" clId="{946B229B-3552-403E-9FA5-48F19DCC0C16}" dt="2022-06-26T11:18:22.186" v="3862" actId="13822"/>
          <ac:spMkLst>
            <pc:docMk/>
            <pc:sldMk cId="2331246436" sldId="305"/>
            <ac:spMk id="37" creationId="{0F8C7BDF-9D65-DEC2-4145-84EF62BC0C60}"/>
          </ac:spMkLst>
        </pc:spChg>
        <pc:spChg chg="mod">
          <ac:chgData name="Thomas Stensitzki" userId="75cafe6b-2f2a-469b-85c4-eec3b9c972ba" providerId="ADAL" clId="{946B229B-3552-403E-9FA5-48F19DCC0C16}" dt="2022-06-26T11:18:13.532" v="3859" actId="13822"/>
          <ac:spMkLst>
            <pc:docMk/>
            <pc:sldMk cId="2331246436" sldId="305"/>
            <ac:spMk id="40" creationId="{C1FBF644-2DDC-F28D-8FD8-0089753365F0}"/>
          </ac:spMkLst>
        </pc:spChg>
        <pc:spChg chg="mod">
          <ac:chgData name="Thomas Stensitzki" userId="75cafe6b-2f2a-469b-85c4-eec3b9c972ba" providerId="ADAL" clId="{946B229B-3552-403E-9FA5-48F19DCC0C16}" dt="2022-06-26T11:28:04.137" v="3920" actId="6549"/>
          <ac:spMkLst>
            <pc:docMk/>
            <pc:sldMk cId="2331246436" sldId="305"/>
            <ac:spMk id="43" creationId="{996C8FE4-B941-5813-9416-5C84B0F87B51}"/>
          </ac:spMkLst>
        </pc:spChg>
        <pc:spChg chg="mod">
          <ac:chgData name="Thomas Stensitzki" userId="75cafe6b-2f2a-469b-85c4-eec3b9c972ba" providerId="ADAL" clId="{946B229B-3552-403E-9FA5-48F19DCC0C16}" dt="2022-06-26T11:18:19.635" v="3861" actId="13822"/>
          <ac:spMkLst>
            <pc:docMk/>
            <pc:sldMk cId="2331246436" sldId="305"/>
            <ac:spMk id="46" creationId="{495D3295-F617-F85C-F4F0-7449EF0D1236}"/>
          </ac:spMkLst>
        </pc:spChg>
        <pc:spChg chg="mod">
          <ac:chgData name="Thomas Stensitzki" userId="75cafe6b-2f2a-469b-85c4-eec3b9c972ba" providerId="ADAL" clId="{946B229B-3552-403E-9FA5-48F19DCC0C16}" dt="2022-06-26T11:27:18.356" v="3908" actId="6549"/>
          <ac:spMkLst>
            <pc:docMk/>
            <pc:sldMk cId="2331246436" sldId="305"/>
            <ac:spMk id="49" creationId="{33C2F9EC-B00D-91EE-C01A-8E0FE3E7BD94}"/>
          </ac:spMkLst>
        </pc:spChg>
        <pc:spChg chg="mod">
          <ac:chgData name="Thomas Stensitzki" userId="75cafe6b-2f2a-469b-85c4-eec3b9c972ba" providerId="ADAL" clId="{946B229B-3552-403E-9FA5-48F19DCC0C16}" dt="2022-06-26T11:18:08.644" v="3858" actId="13822"/>
          <ac:spMkLst>
            <pc:docMk/>
            <pc:sldMk cId="2331246436" sldId="305"/>
            <ac:spMk id="52" creationId="{1416FE09-8D59-0327-C3D8-1149C3FF3F2A}"/>
          </ac:spMkLst>
        </pc:spChg>
        <pc:spChg chg="mod">
          <ac:chgData name="Thomas Stensitzki" userId="75cafe6b-2f2a-469b-85c4-eec3b9c972ba" providerId="ADAL" clId="{946B229B-3552-403E-9FA5-48F19DCC0C16}" dt="2022-06-26T11:27:39.085" v="3915" actId="6549"/>
          <ac:spMkLst>
            <pc:docMk/>
            <pc:sldMk cId="2331246436" sldId="305"/>
            <ac:spMk id="55" creationId="{F08F249F-ACBB-E245-1003-B261DDA91F15}"/>
          </ac:spMkLst>
        </pc:spChg>
        <pc:grpChg chg="add mod">
          <ac:chgData name="Thomas Stensitzki" userId="75cafe6b-2f2a-469b-85c4-eec3b9c972ba" providerId="ADAL" clId="{946B229B-3552-403E-9FA5-48F19DCC0C16}" dt="2022-06-26T11:17:01.153" v="3841" actId="1037"/>
          <ac:grpSpMkLst>
            <pc:docMk/>
            <pc:sldMk cId="2331246436" sldId="305"/>
            <ac:grpSpMk id="21" creationId="{C7436577-42F3-07F4-DBCB-4317365250E1}"/>
          </ac:grpSpMkLst>
        </pc:grpChg>
        <pc:grpChg chg="add mod">
          <ac:chgData name="Thomas Stensitzki" userId="75cafe6b-2f2a-469b-85c4-eec3b9c972ba" providerId="ADAL" clId="{946B229B-3552-403E-9FA5-48F19DCC0C16}" dt="2022-06-26T11:17:01.153" v="3841" actId="1037"/>
          <ac:grpSpMkLst>
            <pc:docMk/>
            <pc:sldMk cId="2331246436" sldId="305"/>
            <ac:grpSpMk id="24" creationId="{24A35E9C-F3CE-1BD3-C65C-A1B89E00C380}"/>
          </ac:grpSpMkLst>
        </pc:grpChg>
        <pc:grpChg chg="add mod">
          <ac:chgData name="Thomas Stensitzki" userId="75cafe6b-2f2a-469b-85c4-eec3b9c972ba" providerId="ADAL" clId="{946B229B-3552-403E-9FA5-48F19DCC0C16}" dt="2022-06-26T11:17:01.153" v="3841" actId="1037"/>
          <ac:grpSpMkLst>
            <pc:docMk/>
            <pc:sldMk cId="2331246436" sldId="305"/>
            <ac:grpSpMk id="27" creationId="{B4BF83CB-C153-0AB6-11E7-6FB67CF9CFB1}"/>
          </ac:grpSpMkLst>
        </pc:grpChg>
        <pc:grpChg chg="add mod">
          <ac:chgData name="Thomas Stensitzki" userId="75cafe6b-2f2a-469b-85c4-eec3b9c972ba" providerId="ADAL" clId="{946B229B-3552-403E-9FA5-48F19DCC0C16}" dt="2022-06-26T11:17:01.153" v="3841" actId="1037"/>
          <ac:grpSpMkLst>
            <pc:docMk/>
            <pc:sldMk cId="2331246436" sldId="305"/>
            <ac:grpSpMk id="30" creationId="{98A12712-D54F-5D72-E8DF-716FD376B656}"/>
          </ac:grpSpMkLst>
        </pc:grpChg>
        <pc:grpChg chg="add mod">
          <ac:chgData name="Thomas Stensitzki" userId="75cafe6b-2f2a-469b-85c4-eec3b9c972ba" providerId="ADAL" clId="{946B229B-3552-403E-9FA5-48F19DCC0C16}" dt="2022-06-26T11:17:01.153" v="3841" actId="1037"/>
          <ac:grpSpMkLst>
            <pc:docMk/>
            <pc:sldMk cId="2331246436" sldId="305"/>
            <ac:grpSpMk id="33" creationId="{AE8FBB43-28C8-A2D1-947E-0DD5422AE24A}"/>
          </ac:grpSpMkLst>
        </pc:grpChg>
        <pc:grpChg chg="add mod">
          <ac:chgData name="Thomas Stensitzki" userId="75cafe6b-2f2a-469b-85c4-eec3b9c972ba" providerId="ADAL" clId="{946B229B-3552-403E-9FA5-48F19DCC0C16}" dt="2022-06-26T11:17:01.153" v="3841" actId="1037"/>
          <ac:grpSpMkLst>
            <pc:docMk/>
            <pc:sldMk cId="2331246436" sldId="305"/>
            <ac:grpSpMk id="36" creationId="{ED3F354A-A182-6689-5815-6965E3278B1A}"/>
          </ac:grpSpMkLst>
        </pc:grpChg>
        <pc:grpChg chg="add mod">
          <ac:chgData name="Thomas Stensitzki" userId="75cafe6b-2f2a-469b-85c4-eec3b9c972ba" providerId="ADAL" clId="{946B229B-3552-403E-9FA5-48F19DCC0C16}" dt="2022-06-26T11:17:01.153" v="3841" actId="1037"/>
          <ac:grpSpMkLst>
            <pc:docMk/>
            <pc:sldMk cId="2331246436" sldId="305"/>
            <ac:grpSpMk id="39" creationId="{F79D06D0-0A30-2176-F207-E1E2B3846B43}"/>
          </ac:grpSpMkLst>
        </pc:grpChg>
        <pc:grpChg chg="add mod">
          <ac:chgData name="Thomas Stensitzki" userId="75cafe6b-2f2a-469b-85c4-eec3b9c972ba" providerId="ADAL" clId="{946B229B-3552-403E-9FA5-48F19DCC0C16}" dt="2022-06-26T11:17:01.153" v="3841" actId="1037"/>
          <ac:grpSpMkLst>
            <pc:docMk/>
            <pc:sldMk cId="2331246436" sldId="305"/>
            <ac:grpSpMk id="42" creationId="{80EFE1F9-17F8-9AD1-8C6E-6189DE17070A}"/>
          </ac:grpSpMkLst>
        </pc:grpChg>
        <pc:grpChg chg="add mod">
          <ac:chgData name="Thomas Stensitzki" userId="75cafe6b-2f2a-469b-85c4-eec3b9c972ba" providerId="ADAL" clId="{946B229B-3552-403E-9FA5-48F19DCC0C16}" dt="2022-06-26T11:17:01.153" v="3841" actId="1037"/>
          <ac:grpSpMkLst>
            <pc:docMk/>
            <pc:sldMk cId="2331246436" sldId="305"/>
            <ac:grpSpMk id="45" creationId="{0CE7C327-83EF-977A-9790-01F4E178D76D}"/>
          </ac:grpSpMkLst>
        </pc:grpChg>
        <pc:grpChg chg="add mod">
          <ac:chgData name="Thomas Stensitzki" userId="75cafe6b-2f2a-469b-85c4-eec3b9c972ba" providerId="ADAL" clId="{946B229B-3552-403E-9FA5-48F19DCC0C16}" dt="2022-06-26T11:17:01.153" v="3841" actId="1037"/>
          <ac:grpSpMkLst>
            <pc:docMk/>
            <pc:sldMk cId="2331246436" sldId="305"/>
            <ac:grpSpMk id="48" creationId="{F9E54EDF-01EA-7EA2-5838-0CEFA37C0894}"/>
          </ac:grpSpMkLst>
        </pc:grpChg>
        <pc:grpChg chg="add mod">
          <ac:chgData name="Thomas Stensitzki" userId="75cafe6b-2f2a-469b-85c4-eec3b9c972ba" providerId="ADAL" clId="{946B229B-3552-403E-9FA5-48F19DCC0C16}" dt="2022-06-26T11:17:01.153" v="3841" actId="1037"/>
          <ac:grpSpMkLst>
            <pc:docMk/>
            <pc:sldMk cId="2331246436" sldId="305"/>
            <ac:grpSpMk id="51" creationId="{756481AE-2023-3BC3-DFB9-77A7A43ED049}"/>
          </ac:grpSpMkLst>
        </pc:grpChg>
        <pc:grpChg chg="add mod">
          <ac:chgData name="Thomas Stensitzki" userId="75cafe6b-2f2a-469b-85c4-eec3b9c972ba" providerId="ADAL" clId="{946B229B-3552-403E-9FA5-48F19DCC0C16}" dt="2022-06-26T11:17:01.153" v="3841" actId="1037"/>
          <ac:grpSpMkLst>
            <pc:docMk/>
            <pc:sldMk cId="2331246436" sldId="305"/>
            <ac:grpSpMk id="54" creationId="{66FFF78C-DD3A-1A5B-88A3-C446DFE1870F}"/>
          </ac:grpSpMkLst>
        </pc:grpChg>
        <pc:picChg chg="mod">
          <ac:chgData name="Thomas Stensitzki" userId="75cafe6b-2f2a-469b-85c4-eec3b9c972ba" providerId="ADAL" clId="{946B229B-3552-403E-9FA5-48F19DCC0C16}" dt="2022-06-25T12:21:43.529" v="1169"/>
          <ac:picMkLst>
            <pc:docMk/>
            <pc:sldMk cId="2331246436" sldId="305"/>
            <ac:picMk id="23" creationId="{DBDD72FE-9D01-BAF4-2806-34F5C305073E}"/>
          </ac:picMkLst>
        </pc:picChg>
        <pc:picChg chg="mod">
          <ac:chgData name="Thomas Stensitzki" userId="75cafe6b-2f2a-469b-85c4-eec3b9c972ba" providerId="ADAL" clId="{946B229B-3552-403E-9FA5-48F19DCC0C16}" dt="2022-06-26T11:19:03.295" v="3873" actId="13822"/>
          <ac:picMkLst>
            <pc:docMk/>
            <pc:sldMk cId="2331246436" sldId="305"/>
            <ac:picMk id="26" creationId="{5F8DB026-6FAD-3DC1-8E5A-529E159B998E}"/>
          </ac:picMkLst>
        </pc:picChg>
        <pc:picChg chg="mod">
          <ac:chgData name="Thomas Stensitzki" userId="75cafe6b-2f2a-469b-85c4-eec3b9c972ba" providerId="ADAL" clId="{946B229B-3552-403E-9FA5-48F19DCC0C16}" dt="2022-06-25T12:21:43.529" v="1169"/>
          <ac:picMkLst>
            <pc:docMk/>
            <pc:sldMk cId="2331246436" sldId="305"/>
            <ac:picMk id="29" creationId="{79B06FDA-0793-F507-A695-64D13918B3A1}"/>
          </ac:picMkLst>
        </pc:picChg>
        <pc:picChg chg="mod">
          <ac:chgData name="Thomas Stensitzki" userId="75cafe6b-2f2a-469b-85c4-eec3b9c972ba" providerId="ADAL" clId="{946B229B-3552-403E-9FA5-48F19DCC0C16}" dt="2022-06-25T12:21:43.529" v="1169"/>
          <ac:picMkLst>
            <pc:docMk/>
            <pc:sldMk cId="2331246436" sldId="305"/>
            <ac:picMk id="32" creationId="{16D28F91-EF51-3B7A-E933-92058823F856}"/>
          </ac:picMkLst>
        </pc:picChg>
        <pc:picChg chg="mod">
          <ac:chgData name="Thomas Stensitzki" userId="75cafe6b-2f2a-469b-85c4-eec3b9c972ba" providerId="ADAL" clId="{946B229B-3552-403E-9FA5-48F19DCC0C16}" dt="2022-06-25T12:21:43.529" v="1169"/>
          <ac:picMkLst>
            <pc:docMk/>
            <pc:sldMk cId="2331246436" sldId="305"/>
            <ac:picMk id="35" creationId="{31A19963-7F6C-3A43-86B4-B4BFB332BD76}"/>
          </ac:picMkLst>
        </pc:picChg>
        <pc:picChg chg="mod">
          <ac:chgData name="Thomas Stensitzki" userId="75cafe6b-2f2a-469b-85c4-eec3b9c972ba" providerId="ADAL" clId="{946B229B-3552-403E-9FA5-48F19DCC0C16}" dt="2022-06-25T12:21:43.529" v="1169"/>
          <ac:picMkLst>
            <pc:docMk/>
            <pc:sldMk cId="2331246436" sldId="305"/>
            <ac:picMk id="38" creationId="{6D7A9909-957D-E99C-3D5E-AEA8329FE35E}"/>
          </ac:picMkLst>
        </pc:picChg>
        <pc:picChg chg="mod">
          <ac:chgData name="Thomas Stensitzki" userId="75cafe6b-2f2a-469b-85c4-eec3b9c972ba" providerId="ADAL" clId="{946B229B-3552-403E-9FA5-48F19DCC0C16}" dt="2022-06-25T12:21:43.529" v="1169"/>
          <ac:picMkLst>
            <pc:docMk/>
            <pc:sldMk cId="2331246436" sldId="305"/>
            <ac:picMk id="41" creationId="{6588D677-236D-7959-797A-8EFD184C22E3}"/>
          </ac:picMkLst>
        </pc:picChg>
        <pc:picChg chg="mod">
          <ac:chgData name="Thomas Stensitzki" userId="75cafe6b-2f2a-469b-85c4-eec3b9c972ba" providerId="ADAL" clId="{946B229B-3552-403E-9FA5-48F19DCC0C16}" dt="2022-06-25T12:21:43.529" v="1169"/>
          <ac:picMkLst>
            <pc:docMk/>
            <pc:sldMk cId="2331246436" sldId="305"/>
            <ac:picMk id="44" creationId="{6F0EE4BA-3A8D-7609-2705-C0CBE8BB70D8}"/>
          </ac:picMkLst>
        </pc:picChg>
        <pc:picChg chg="mod">
          <ac:chgData name="Thomas Stensitzki" userId="75cafe6b-2f2a-469b-85c4-eec3b9c972ba" providerId="ADAL" clId="{946B229B-3552-403E-9FA5-48F19DCC0C16}" dt="2022-06-25T12:21:43.529" v="1169"/>
          <ac:picMkLst>
            <pc:docMk/>
            <pc:sldMk cId="2331246436" sldId="305"/>
            <ac:picMk id="47" creationId="{30F112C6-BEDE-910C-498D-6FC5EDD62FD2}"/>
          </ac:picMkLst>
        </pc:picChg>
        <pc:picChg chg="mod">
          <ac:chgData name="Thomas Stensitzki" userId="75cafe6b-2f2a-469b-85c4-eec3b9c972ba" providerId="ADAL" clId="{946B229B-3552-403E-9FA5-48F19DCC0C16}" dt="2022-06-25T12:21:43.529" v="1169"/>
          <ac:picMkLst>
            <pc:docMk/>
            <pc:sldMk cId="2331246436" sldId="305"/>
            <ac:picMk id="50" creationId="{CB68AA75-08F9-B0F8-1712-F40FA9EE10B0}"/>
          </ac:picMkLst>
        </pc:picChg>
        <pc:picChg chg="mod">
          <ac:chgData name="Thomas Stensitzki" userId="75cafe6b-2f2a-469b-85c4-eec3b9c972ba" providerId="ADAL" clId="{946B229B-3552-403E-9FA5-48F19DCC0C16}" dt="2022-06-25T12:21:43.529" v="1169"/>
          <ac:picMkLst>
            <pc:docMk/>
            <pc:sldMk cId="2331246436" sldId="305"/>
            <ac:picMk id="53" creationId="{3B752A1F-A37E-5514-25BC-228AAA5F901A}"/>
          </ac:picMkLst>
        </pc:picChg>
        <pc:picChg chg="mod">
          <ac:chgData name="Thomas Stensitzki" userId="75cafe6b-2f2a-469b-85c4-eec3b9c972ba" providerId="ADAL" clId="{946B229B-3552-403E-9FA5-48F19DCC0C16}" dt="2022-06-25T12:21:43.529" v="1169"/>
          <ac:picMkLst>
            <pc:docMk/>
            <pc:sldMk cId="2331246436" sldId="305"/>
            <ac:picMk id="56" creationId="{DF95092E-E26E-9C0C-258F-F30A1737E466}"/>
          </ac:picMkLst>
        </pc:picChg>
        <pc:cxnChg chg="add mod">
          <ac:chgData name="Thomas Stensitzki" userId="75cafe6b-2f2a-469b-85c4-eec3b9c972ba" providerId="ADAL" clId="{946B229B-3552-403E-9FA5-48F19DCC0C16}" dt="2022-06-26T11:20:30.117" v="3877" actId="13822"/>
          <ac:cxnSpMkLst>
            <pc:docMk/>
            <pc:sldMk cId="2331246436" sldId="305"/>
            <ac:cxnSpMk id="9" creationId="{BB12A2FC-5456-2777-1303-73C20D327F4C}"/>
          </ac:cxnSpMkLst>
        </pc:cxnChg>
        <pc:cxnChg chg="add mod">
          <ac:chgData name="Thomas Stensitzki" userId="75cafe6b-2f2a-469b-85c4-eec3b9c972ba" providerId="ADAL" clId="{946B229B-3552-403E-9FA5-48F19DCC0C16}" dt="2022-06-26T11:21:08.928" v="3879" actId="13822"/>
          <ac:cxnSpMkLst>
            <pc:docMk/>
            <pc:sldMk cId="2331246436" sldId="305"/>
            <ac:cxnSpMk id="10" creationId="{DCE27228-043B-33D1-4D56-92FD7FEA8522}"/>
          </ac:cxnSpMkLst>
        </pc:cxnChg>
        <pc:cxnChg chg="add mod">
          <ac:chgData name="Thomas Stensitzki" userId="75cafe6b-2f2a-469b-85c4-eec3b9c972ba" providerId="ADAL" clId="{946B229B-3552-403E-9FA5-48F19DCC0C16}" dt="2022-06-26T11:21:08.928" v="3879" actId="13822"/>
          <ac:cxnSpMkLst>
            <pc:docMk/>
            <pc:sldMk cId="2331246436" sldId="305"/>
            <ac:cxnSpMk id="11" creationId="{2136FDD4-E1A3-C249-F5D9-0B6324B9CB3D}"/>
          </ac:cxnSpMkLst>
        </pc:cxnChg>
        <pc:cxnChg chg="add mod">
          <ac:chgData name="Thomas Stensitzki" userId="75cafe6b-2f2a-469b-85c4-eec3b9c972ba" providerId="ADAL" clId="{946B229B-3552-403E-9FA5-48F19DCC0C16}" dt="2022-06-26T11:21:21.619" v="3880" actId="13822"/>
          <ac:cxnSpMkLst>
            <pc:docMk/>
            <pc:sldMk cId="2331246436" sldId="305"/>
            <ac:cxnSpMk id="12" creationId="{07C3E949-50AF-49D3-4A64-F4FC4B37D889}"/>
          </ac:cxnSpMkLst>
        </pc:cxnChg>
        <pc:cxnChg chg="add mod">
          <ac:chgData name="Thomas Stensitzki" userId="75cafe6b-2f2a-469b-85c4-eec3b9c972ba" providerId="ADAL" clId="{946B229B-3552-403E-9FA5-48F19DCC0C16}" dt="2022-06-26T11:21:21.619" v="3880" actId="13822"/>
          <ac:cxnSpMkLst>
            <pc:docMk/>
            <pc:sldMk cId="2331246436" sldId="305"/>
            <ac:cxnSpMk id="13" creationId="{05BE7142-2011-44CD-41EC-F4A5F81B4ADE}"/>
          </ac:cxnSpMkLst>
        </pc:cxnChg>
        <pc:cxnChg chg="add mod">
          <ac:chgData name="Thomas Stensitzki" userId="75cafe6b-2f2a-469b-85c4-eec3b9c972ba" providerId="ADAL" clId="{946B229B-3552-403E-9FA5-48F19DCC0C16}" dt="2022-06-26T11:21:21.619" v="3880" actId="13822"/>
          <ac:cxnSpMkLst>
            <pc:docMk/>
            <pc:sldMk cId="2331246436" sldId="305"/>
            <ac:cxnSpMk id="14" creationId="{76D7B68A-2C28-A945-24CD-0813FD21BD68}"/>
          </ac:cxnSpMkLst>
        </pc:cxnChg>
        <pc:cxnChg chg="add mod">
          <ac:chgData name="Thomas Stensitzki" userId="75cafe6b-2f2a-469b-85c4-eec3b9c972ba" providerId="ADAL" clId="{946B229B-3552-403E-9FA5-48F19DCC0C16}" dt="2022-06-26T11:21:08.928" v="3879" actId="13822"/>
          <ac:cxnSpMkLst>
            <pc:docMk/>
            <pc:sldMk cId="2331246436" sldId="305"/>
            <ac:cxnSpMk id="15" creationId="{35029D9A-D720-4CE2-E012-B02F6F6839C0}"/>
          </ac:cxnSpMkLst>
        </pc:cxnChg>
        <pc:cxnChg chg="add mod">
          <ac:chgData name="Thomas Stensitzki" userId="75cafe6b-2f2a-469b-85c4-eec3b9c972ba" providerId="ADAL" clId="{946B229B-3552-403E-9FA5-48F19DCC0C16}" dt="2022-06-26T11:21:08.928" v="3879" actId="13822"/>
          <ac:cxnSpMkLst>
            <pc:docMk/>
            <pc:sldMk cId="2331246436" sldId="305"/>
            <ac:cxnSpMk id="16" creationId="{BFB7D388-93C3-B214-6D78-6098A9413F4A}"/>
          </ac:cxnSpMkLst>
        </pc:cxnChg>
        <pc:cxnChg chg="add mod">
          <ac:chgData name="Thomas Stensitzki" userId="75cafe6b-2f2a-469b-85c4-eec3b9c972ba" providerId="ADAL" clId="{946B229B-3552-403E-9FA5-48F19DCC0C16}" dt="2022-06-26T11:21:08.928" v="3879" actId="13822"/>
          <ac:cxnSpMkLst>
            <pc:docMk/>
            <pc:sldMk cId="2331246436" sldId="305"/>
            <ac:cxnSpMk id="17" creationId="{47B40644-1EDE-2B60-2150-8A18966B50F6}"/>
          </ac:cxnSpMkLst>
        </pc:cxnChg>
        <pc:cxnChg chg="add mod">
          <ac:chgData name="Thomas Stensitzki" userId="75cafe6b-2f2a-469b-85c4-eec3b9c972ba" providerId="ADAL" clId="{946B229B-3552-403E-9FA5-48F19DCC0C16}" dt="2022-06-26T11:21:21.619" v="3880" actId="13822"/>
          <ac:cxnSpMkLst>
            <pc:docMk/>
            <pc:sldMk cId="2331246436" sldId="305"/>
            <ac:cxnSpMk id="18" creationId="{338F423E-6D5A-307A-E827-0E4A1CCC6A1C}"/>
          </ac:cxnSpMkLst>
        </pc:cxnChg>
        <pc:cxnChg chg="add mod">
          <ac:chgData name="Thomas Stensitzki" userId="75cafe6b-2f2a-469b-85c4-eec3b9c972ba" providerId="ADAL" clId="{946B229B-3552-403E-9FA5-48F19DCC0C16}" dt="2022-06-26T11:21:21.619" v="3880" actId="13822"/>
          <ac:cxnSpMkLst>
            <pc:docMk/>
            <pc:sldMk cId="2331246436" sldId="305"/>
            <ac:cxnSpMk id="19" creationId="{CC2459E2-3CBE-D32C-D4D3-FA4F4FB6FE60}"/>
          </ac:cxnSpMkLst>
        </pc:cxnChg>
        <pc:cxnChg chg="add mod">
          <ac:chgData name="Thomas Stensitzki" userId="75cafe6b-2f2a-469b-85c4-eec3b9c972ba" providerId="ADAL" clId="{946B229B-3552-403E-9FA5-48F19DCC0C16}" dt="2022-06-26T11:21:21.619" v="3880" actId="13822"/>
          <ac:cxnSpMkLst>
            <pc:docMk/>
            <pc:sldMk cId="2331246436" sldId="305"/>
            <ac:cxnSpMk id="20" creationId="{18022EA4-E18D-3DE7-2892-5E7B34D06274}"/>
          </ac:cxnSpMkLst>
        </pc:cxnChg>
      </pc:sldChg>
      <pc:sldChg chg="addSp delSp modSp add del mod modTransition delAnim">
        <pc:chgData name="Thomas Stensitzki" userId="75cafe6b-2f2a-469b-85c4-eec3b9c972ba" providerId="ADAL" clId="{946B229B-3552-403E-9FA5-48F19DCC0C16}" dt="2022-06-26T14:51:45.195" v="4541" actId="47"/>
        <pc:sldMkLst>
          <pc:docMk/>
          <pc:sldMk cId="1465199051" sldId="306"/>
        </pc:sldMkLst>
        <pc:spChg chg="del">
          <ac:chgData name="Thomas Stensitzki" userId="75cafe6b-2f2a-469b-85c4-eec3b9c972ba" providerId="ADAL" clId="{946B229B-3552-403E-9FA5-48F19DCC0C16}" dt="2022-06-25T12:22:45.057" v="1174" actId="478"/>
          <ac:spMkLst>
            <pc:docMk/>
            <pc:sldMk cId="1465199051" sldId="306"/>
            <ac:spMk id="4" creationId="{505BCD45-FF95-334B-11F4-CB9ACB077DCC}"/>
          </ac:spMkLst>
        </pc:spChg>
        <pc:spChg chg="del">
          <ac:chgData name="Thomas Stensitzki" userId="75cafe6b-2f2a-469b-85c4-eec3b9c972ba" providerId="ADAL" clId="{946B229B-3552-403E-9FA5-48F19DCC0C16}" dt="2022-06-25T12:22:45.057" v="1174" actId="478"/>
          <ac:spMkLst>
            <pc:docMk/>
            <pc:sldMk cId="1465199051" sldId="306"/>
            <ac:spMk id="5" creationId="{05F299A2-B37C-5562-E05B-862314A81BBB}"/>
          </ac:spMkLst>
        </pc:spChg>
        <pc:spChg chg="del">
          <ac:chgData name="Thomas Stensitzki" userId="75cafe6b-2f2a-469b-85c4-eec3b9c972ba" providerId="ADAL" clId="{946B229B-3552-403E-9FA5-48F19DCC0C16}" dt="2022-06-25T12:22:45.057" v="1174" actId="478"/>
          <ac:spMkLst>
            <pc:docMk/>
            <pc:sldMk cId="1465199051" sldId="306"/>
            <ac:spMk id="6" creationId="{F7A195FC-4DCF-8671-8353-CE612FA911E4}"/>
          </ac:spMkLst>
        </pc:spChg>
        <pc:spChg chg="del">
          <ac:chgData name="Thomas Stensitzki" userId="75cafe6b-2f2a-469b-85c4-eec3b9c972ba" providerId="ADAL" clId="{946B229B-3552-403E-9FA5-48F19DCC0C16}" dt="2022-06-25T12:22:45.057" v="1174" actId="478"/>
          <ac:spMkLst>
            <pc:docMk/>
            <pc:sldMk cId="1465199051" sldId="306"/>
            <ac:spMk id="7" creationId="{D24006DD-469F-6277-FA14-A681177C397F}"/>
          </ac:spMkLst>
        </pc:spChg>
        <pc:spChg chg="del">
          <ac:chgData name="Thomas Stensitzki" userId="75cafe6b-2f2a-469b-85c4-eec3b9c972ba" providerId="ADAL" clId="{946B229B-3552-403E-9FA5-48F19DCC0C16}" dt="2022-06-25T12:22:45.057" v="1174" actId="478"/>
          <ac:spMkLst>
            <pc:docMk/>
            <pc:sldMk cId="1465199051" sldId="306"/>
            <ac:spMk id="8" creationId="{92C9880A-3786-D81E-C8AA-199259B7C862}"/>
          </ac:spMkLst>
        </pc:spChg>
        <pc:spChg chg="add mod">
          <ac:chgData name="Thomas Stensitzki" userId="75cafe6b-2f2a-469b-85c4-eec3b9c972ba" providerId="ADAL" clId="{946B229B-3552-403E-9FA5-48F19DCC0C16}" dt="2022-06-25T12:22:53.208" v="1176" actId="1076"/>
          <ac:spMkLst>
            <pc:docMk/>
            <pc:sldMk cId="1465199051" sldId="306"/>
            <ac:spMk id="57" creationId="{06DE14D7-0A99-0D45-CD36-3E94AD0CC200}"/>
          </ac:spMkLst>
        </pc:spChg>
        <pc:spChg chg="add mod">
          <ac:chgData name="Thomas Stensitzki" userId="75cafe6b-2f2a-469b-85c4-eec3b9c972ba" providerId="ADAL" clId="{946B229B-3552-403E-9FA5-48F19DCC0C16}" dt="2022-06-25T12:22:53.208" v="1176" actId="1076"/>
          <ac:spMkLst>
            <pc:docMk/>
            <pc:sldMk cId="1465199051" sldId="306"/>
            <ac:spMk id="58" creationId="{22A7E525-E0E3-912F-7699-DB1104C4D809}"/>
          </ac:spMkLst>
        </pc:spChg>
        <pc:spChg chg="add mod">
          <ac:chgData name="Thomas Stensitzki" userId="75cafe6b-2f2a-469b-85c4-eec3b9c972ba" providerId="ADAL" clId="{946B229B-3552-403E-9FA5-48F19DCC0C16}" dt="2022-06-25T12:22:53.208" v="1176" actId="1076"/>
          <ac:spMkLst>
            <pc:docMk/>
            <pc:sldMk cId="1465199051" sldId="306"/>
            <ac:spMk id="59" creationId="{6935BA04-3247-040D-6A5A-FBBC268A200F}"/>
          </ac:spMkLst>
        </pc:spChg>
        <pc:grpChg chg="del">
          <ac:chgData name="Thomas Stensitzki" userId="75cafe6b-2f2a-469b-85c4-eec3b9c972ba" providerId="ADAL" clId="{946B229B-3552-403E-9FA5-48F19DCC0C16}" dt="2022-06-25T12:22:45.057" v="1174" actId="478"/>
          <ac:grpSpMkLst>
            <pc:docMk/>
            <pc:sldMk cId="1465199051" sldId="306"/>
            <ac:grpSpMk id="21" creationId="{C7436577-42F3-07F4-DBCB-4317365250E1}"/>
          </ac:grpSpMkLst>
        </pc:grpChg>
        <pc:grpChg chg="del">
          <ac:chgData name="Thomas Stensitzki" userId="75cafe6b-2f2a-469b-85c4-eec3b9c972ba" providerId="ADAL" clId="{946B229B-3552-403E-9FA5-48F19DCC0C16}" dt="2022-06-25T12:22:45.057" v="1174" actId="478"/>
          <ac:grpSpMkLst>
            <pc:docMk/>
            <pc:sldMk cId="1465199051" sldId="306"/>
            <ac:grpSpMk id="24" creationId="{24A35E9C-F3CE-1BD3-C65C-A1B89E00C380}"/>
          </ac:grpSpMkLst>
        </pc:grpChg>
        <pc:grpChg chg="del">
          <ac:chgData name="Thomas Stensitzki" userId="75cafe6b-2f2a-469b-85c4-eec3b9c972ba" providerId="ADAL" clId="{946B229B-3552-403E-9FA5-48F19DCC0C16}" dt="2022-06-25T12:22:45.057" v="1174" actId="478"/>
          <ac:grpSpMkLst>
            <pc:docMk/>
            <pc:sldMk cId="1465199051" sldId="306"/>
            <ac:grpSpMk id="27" creationId="{B4BF83CB-C153-0AB6-11E7-6FB67CF9CFB1}"/>
          </ac:grpSpMkLst>
        </pc:grpChg>
        <pc:grpChg chg="del">
          <ac:chgData name="Thomas Stensitzki" userId="75cafe6b-2f2a-469b-85c4-eec3b9c972ba" providerId="ADAL" clId="{946B229B-3552-403E-9FA5-48F19DCC0C16}" dt="2022-06-25T12:22:45.057" v="1174" actId="478"/>
          <ac:grpSpMkLst>
            <pc:docMk/>
            <pc:sldMk cId="1465199051" sldId="306"/>
            <ac:grpSpMk id="30" creationId="{98A12712-D54F-5D72-E8DF-716FD376B656}"/>
          </ac:grpSpMkLst>
        </pc:grpChg>
        <pc:grpChg chg="del">
          <ac:chgData name="Thomas Stensitzki" userId="75cafe6b-2f2a-469b-85c4-eec3b9c972ba" providerId="ADAL" clId="{946B229B-3552-403E-9FA5-48F19DCC0C16}" dt="2022-06-25T12:22:45.057" v="1174" actId="478"/>
          <ac:grpSpMkLst>
            <pc:docMk/>
            <pc:sldMk cId="1465199051" sldId="306"/>
            <ac:grpSpMk id="33" creationId="{AE8FBB43-28C8-A2D1-947E-0DD5422AE24A}"/>
          </ac:grpSpMkLst>
        </pc:grpChg>
        <pc:grpChg chg="del">
          <ac:chgData name="Thomas Stensitzki" userId="75cafe6b-2f2a-469b-85c4-eec3b9c972ba" providerId="ADAL" clId="{946B229B-3552-403E-9FA5-48F19DCC0C16}" dt="2022-06-25T12:22:45.057" v="1174" actId="478"/>
          <ac:grpSpMkLst>
            <pc:docMk/>
            <pc:sldMk cId="1465199051" sldId="306"/>
            <ac:grpSpMk id="36" creationId="{ED3F354A-A182-6689-5815-6965E3278B1A}"/>
          </ac:grpSpMkLst>
        </pc:grpChg>
        <pc:grpChg chg="del">
          <ac:chgData name="Thomas Stensitzki" userId="75cafe6b-2f2a-469b-85c4-eec3b9c972ba" providerId="ADAL" clId="{946B229B-3552-403E-9FA5-48F19DCC0C16}" dt="2022-06-25T12:22:45.057" v="1174" actId="478"/>
          <ac:grpSpMkLst>
            <pc:docMk/>
            <pc:sldMk cId="1465199051" sldId="306"/>
            <ac:grpSpMk id="39" creationId="{F79D06D0-0A30-2176-F207-E1E2B3846B43}"/>
          </ac:grpSpMkLst>
        </pc:grpChg>
        <pc:grpChg chg="del">
          <ac:chgData name="Thomas Stensitzki" userId="75cafe6b-2f2a-469b-85c4-eec3b9c972ba" providerId="ADAL" clId="{946B229B-3552-403E-9FA5-48F19DCC0C16}" dt="2022-06-25T12:22:45.057" v="1174" actId="478"/>
          <ac:grpSpMkLst>
            <pc:docMk/>
            <pc:sldMk cId="1465199051" sldId="306"/>
            <ac:grpSpMk id="42" creationId="{80EFE1F9-17F8-9AD1-8C6E-6189DE17070A}"/>
          </ac:grpSpMkLst>
        </pc:grpChg>
        <pc:grpChg chg="del">
          <ac:chgData name="Thomas Stensitzki" userId="75cafe6b-2f2a-469b-85c4-eec3b9c972ba" providerId="ADAL" clId="{946B229B-3552-403E-9FA5-48F19DCC0C16}" dt="2022-06-25T12:22:45.057" v="1174" actId="478"/>
          <ac:grpSpMkLst>
            <pc:docMk/>
            <pc:sldMk cId="1465199051" sldId="306"/>
            <ac:grpSpMk id="45" creationId="{0CE7C327-83EF-977A-9790-01F4E178D76D}"/>
          </ac:grpSpMkLst>
        </pc:grpChg>
        <pc:grpChg chg="del">
          <ac:chgData name="Thomas Stensitzki" userId="75cafe6b-2f2a-469b-85c4-eec3b9c972ba" providerId="ADAL" clId="{946B229B-3552-403E-9FA5-48F19DCC0C16}" dt="2022-06-25T12:22:45.057" v="1174" actId="478"/>
          <ac:grpSpMkLst>
            <pc:docMk/>
            <pc:sldMk cId="1465199051" sldId="306"/>
            <ac:grpSpMk id="48" creationId="{F9E54EDF-01EA-7EA2-5838-0CEFA37C0894}"/>
          </ac:grpSpMkLst>
        </pc:grpChg>
        <pc:grpChg chg="del">
          <ac:chgData name="Thomas Stensitzki" userId="75cafe6b-2f2a-469b-85c4-eec3b9c972ba" providerId="ADAL" clId="{946B229B-3552-403E-9FA5-48F19DCC0C16}" dt="2022-06-25T12:22:45.057" v="1174" actId="478"/>
          <ac:grpSpMkLst>
            <pc:docMk/>
            <pc:sldMk cId="1465199051" sldId="306"/>
            <ac:grpSpMk id="51" creationId="{756481AE-2023-3BC3-DFB9-77A7A43ED049}"/>
          </ac:grpSpMkLst>
        </pc:grpChg>
        <pc:grpChg chg="del">
          <ac:chgData name="Thomas Stensitzki" userId="75cafe6b-2f2a-469b-85c4-eec3b9c972ba" providerId="ADAL" clId="{946B229B-3552-403E-9FA5-48F19DCC0C16}" dt="2022-06-25T12:22:45.057" v="1174" actId="478"/>
          <ac:grpSpMkLst>
            <pc:docMk/>
            <pc:sldMk cId="1465199051" sldId="306"/>
            <ac:grpSpMk id="54" creationId="{66FFF78C-DD3A-1A5B-88A3-C446DFE1870F}"/>
          </ac:grpSpMkLst>
        </pc:grpChg>
        <pc:cxnChg chg="del mod">
          <ac:chgData name="Thomas Stensitzki" userId="75cafe6b-2f2a-469b-85c4-eec3b9c972ba" providerId="ADAL" clId="{946B229B-3552-403E-9FA5-48F19DCC0C16}" dt="2022-06-25T12:22:45.057" v="1174" actId="478"/>
          <ac:cxnSpMkLst>
            <pc:docMk/>
            <pc:sldMk cId="1465199051" sldId="306"/>
            <ac:cxnSpMk id="9" creationId="{BB12A2FC-5456-2777-1303-73C20D327F4C}"/>
          </ac:cxnSpMkLst>
        </pc:cxnChg>
        <pc:cxnChg chg="del">
          <ac:chgData name="Thomas Stensitzki" userId="75cafe6b-2f2a-469b-85c4-eec3b9c972ba" providerId="ADAL" clId="{946B229B-3552-403E-9FA5-48F19DCC0C16}" dt="2022-06-25T12:22:45.057" v="1174" actId="478"/>
          <ac:cxnSpMkLst>
            <pc:docMk/>
            <pc:sldMk cId="1465199051" sldId="306"/>
            <ac:cxnSpMk id="10" creationId="{DCE27228-043B-33D1-4D56-92FD7FEA8522}"/>
          </ac:cxnSpMkLst>
        </pc:cxnChg>
        <pc:cxnChg chg="del">
          <ac:chgData name="Thomas Stensitzki" userId="75cafe6b-2f2a-469b-85c4-eec3b9c972ba" providerId="ADAL" clId="{946B229B-3552-403E-9FA5-48F19DCC0C16}" dt="2022-06-25T12:22:45.057" v="1174" actId="478"/>
          <ac:cxnSpMkLst>
            <pc:docMk/>
            <pc:sldMk cId="1465199051" sldId="306"/>
            <ac:cxnSpMk id="11" creationId="{2136FDD4-E1A3-C249-F5D9-0B6324B9CB3D}"/>
          </ac:cxnSpMkLst>
        </pc:cxnChg>
        <pc:cxnChg chg="del mod">
          <ac:chgData name="Thomas Stensitzki" userId="75cafe6b-2f2a-469b-85c4-eec3b9c972ba" providerId="ADAL" clId="{946B229B-3552-403E-9FA5-48F19DCC0C16}" dt="2022-06-25T12:22:45.057" v="1174" actId="478"/>
          <ac:cxnSpMkLst>
            <pc:docMk/>
            <pc:sldMk cId="1465199051" sldId="306"/>
            <ac:cxnSpMk id="12" creationId="{07C3E949-50AF-49D3-4A64-F4FC4B37D889}"/>
          </ac:cxnSpMkLst>
        </pc:cxnChg>
        <pc:cxnChg chg="del mod">
          <ac:chgData name="Thomas Stensitzki" userId="75cafe6b-2f2a-469b-85c4-eec3b9c972ba" providerId="ADAL" clId="{946B229B-3552-403E-9FA5-48F19DCC0C16}" dt="2022-06-25T12:22:45.057" v="1174" actId="478"/>
          <ac:cxnSpMkLst>
            <pc:docMk/>
            <pc:sldMk cId="1465199051" sldId="306"/>
            <ac:cxnSpMk id="13" creationId="{05BE7142-2011-44CD-41EC-F4A5F81B4ADE}"/>
          </ac:cxnSpMkLst>
        </pc:cxnChg>
        <pc:cxnChg chg="del mod">
          <ac:chgData name="Thomas Stensitzki" userId="75cafe6b-2f2a-469b-85c4-eec3b9c972ba" providerId="ADAL" clId="{946B229B-3552-403E-9FA5-48F19DCC0C16}" dt="2022-06-25T12:22:45.057" v="1174" actId="478"/>
          <ac:cxnSpMkLst>
            <pc:docMk/>
            <pc:sldMk cId="1465199051" sldId="306"/>
            <ac:cxnSpMk id="14" creationId="{76D7B68A-2C28-A945-24CD-0813FD21BD68}"/>
          </ac:cxnSpMkLst>
        </pc:cxnChg>
        <pc:cxnChg chg="del mod">
          <ac:chgData name="Thomas Stensitzki" userId="75cafe6b-2f2a-469b-85c4-eec3b9c972ba" providerId="ADAL" clId="{946B229B-3552-403E-9FA5-48F19DCC0C16}" dt="2022-06-25T12:22:45.057" v="1174" actId="478"/>
          <ac:cxnSpMkLst>
            <pc:docMk/>
            <pc:sldMk cId="1465199051" sldId="306"/>
            <ac:cxnSpMk id="15" creationId="{35029D9A-D720-4CE2-E012-B02F6F6839C0}"/>
          </ac:cxnSpMkLst>
        </pc:cxnChg>
        <pc:cxnChg chg="del mod">
          <ac:chgData name="Thomas Stensitzki" userId="75cafe6b-2f2a-469b-85c4-eec3b9c972ba" providerId="ADAL" clId="{946B229B-3552-403E-9FA5-48F19DCC0C16}" dt="2022-06-25T12:22:45.057" v="1174" actId="478"/>
          <ac:cxnSpMkLst>
            <pc:docMk/>
            <pc:sldMk cId="1465199051" sldId="306"/>
            <ac:cxnSpMk id="16" creationId="{BFB7D388-93C3-B214-6D78-6098A9413F4A}"/>
          </ac:cxnSpMkLst>
        </pc:cxnChg>
        <pc:cxnChg chg="del mod">
          <ac:chgData name="Thomas Stensitzki" userId="75cafe6b-2f2a-469b-85c4-eec3b9c972ba" providerId="ADAL" clId="{946B229B-3552-403E-9FA5-48F19DCC0C16}" dt="2022-06-25T12:22:45.057" v="1174" actId="478"/>
          <ac:cxnSpMkLst>
            <pc:docMk/>
            <pc:sldMk cId="1465199051" sldId="306"/>
            <ac:cxnSpMk id="17" creationId="{47B40644-1EDE-2B60-2150-8A18966B50F6}"/>
          </ac:cxnSpMkLst>
        </pc:cxnChg>
        <pc:cxnChg chg="del mod">
          <ac:chgData name="Thomas Stensitzki" userId="75cafe6b-2f2a-469b-85c4-eec3b9c972ba" providerId="ADAL" clId="{946B229B-3552-403E-9FA5-48F19DCC0C16}" dt="2022-06-25T12:22:45.057" v="1174" actId="478"/>
          <ac:cxnSpMkLst>
            <pc:docMk/>
            <pc:sldMk cId="1465199051" sldId="306"/>
            <ac:cxnSpMk id="18" creationId="{338F423E-6D5A-307A-E827-0E4A1CCC6A1C}"/>
          </ac:cxnSpMkLst>
        </pc:cxnChg>
        <pc:cxnChg chg="del mod">
          <ac:chgData name="Thomas Stensitzki" userId="75cafe6b-2f2a-469b-85c4-eec3b9c972ba" providerId="ADAL" clId="{946B229B-3552-403E-9FA5-48F19DCC0C16}" dt="2022-06-25T12:22:45.057" v="1174" actId="478"/>
          <ac:cxnSpMkLst>
            <pc:docMk/>
            <pc:sldMk cId="1465199051" sldId="306"/>
            <ac:cxnSpMk id="19" creationId="{CC2459E2-3CBE-D32C-D4D3-FA4F4FB6FE60}"/>
          </ac:cxnSpMkLst>
        </pc:cxnChg>
        <pc:cxnChg chg="del mod">
          <ac:chgData name="Thomas Stensitzki" userId="75cafe6b-2f2a-469b-85c4-eec3b9c972ba" providerId="ADAL" clId="{946B229B-3552-403E-9FA5-48F19DCC0C16}" dt="2022-06-25T12:22:45.057" v="1174" actId="478"/>
          <ac:cxnSpMkLst>
            <pc:docMk/>
            <pc:sldMk cId="1465199051" sldId="306"/>
            <ac:cxnSpMk id="20" creationId="{18022EA4-E18D-3DE7-2892-5E7B34D06274}"/>
          </ac:cxnSpMkLst>
        </pc:cxnChg>
      </pc:sldChg>
      <pc:sldChg chg="addSp modSp new mod modTransition modAnim">
        <pc:chgData name="Thomas Stensitzki" userId="75cafe6b-2f2a-469b-85c4-eec3b9c972ba" providerId="ADAL" clId="{946B229B-3552-403E-9FA5-48F19DCC0C16}" dt="2022-06-26T14:55:52.972" v="4570" actId="1076"/>
        <pc:sldMkLst>
          <pc:docMk/>
          <pc:sldMk cId="606136118" sldId="307"/>
        </pc:sldMkLst>
        <pc:spChg chg="mod">
          <ac:chgData name="Thomas Stensitzki" userId="75cafe6b-2f2a-469b-85c4-eec3b9c972ba" providerId="ADAL" clId="{946B229B-3552-403E-9FA5-48F19DCC0C16}" dt="2022-06-25T12:28:23.902" v="1220" actId="20577"/>
          <ac:spMkLst>
            <pc:docMk/>
            <pc:sldMk cId="606136118" sldId="307"/>
            <ac:spMk id="2" creationId="{BB142D8E-2CBE-5A57-8E16-A81C7C8405FA}"/>
          </ac:spMkLst>
        </pc:spChg>
        <pc:spChg chg="mod">
          <ac:chgData name="Thomas Stensitzki" userId="75cafe6b-2f2a-469b-85c4-eec3b9c972ba" providerId="ADAL" clId="{946B229B-3552-403E-9FA5-48F19DCC0C16}" dt="2022-06-26T14:55:41.723" v="4569" actId="6549"/>
          <ac:spMkLst>
            <pc:docMk/>
            <pc:sldMk cId="606136118" sldId="307"/>
            <ac:spMk id="3" creationId="{BEA8CCEF-AEA4-EA05-833C-FE82D0E64D4F}"/>
          </ac:spMkLst>
        </pc:spChg>
        <pc:spChg chg="add mod">
          <ac:chgData name="Thomas Stensitzki" userId="75cafe6b-2f2a-469b-85c4-eec3b9c972ba" providerId="ADAL" clId="{946B229B-3552-403E-9FA5-48F19DCC0C16}" dt="2022-06-26T14:55:52.972" v="4570" actId="1076"/>
          <ac:spMkLst>
            <pc:docMk/>
            <pc:sldMk cId="606136118" sldId="307"/>
            <ac:spMk id="4" creationId="{9D59C387-F049-3F00-95AD-4C5E04ECE344}"/>
          </ac:spMkLst>
        </pc:spChg>
      </pc:sldChg>
      <pc:sldChg chg="addSp delSp modSp new mod modTransition modAnim">
        <pc:chgData name="Thomas Stensitzki" userId="75cafe6b-2f2a-469b-85c4-eec3b9c972ba" providerId="ADAL" clId="{946B229B-3552-403E-9FA5-48F19DCC0C16}" dt="2022-06-26T14:44:15.660" v="4315"/>
        <pc:sldMkLst>
          <pc:docMk/>
          <pc:sldMk cId="2621207800" sldId="308"/>
        </pc:sldMkLst>
        <pc:spChg chg="mod">
          <ac:chgData name="Thomas Stensitzki" userId="75cafe6b-2f2a-469b-85c4-eec3b9c972ba" providerId="ADAL" clId="{946B229B-3552-403E-9FA5-48F19DCC0C16}" dt="2022-06-25T12:33:57.539" v="1289" actId="20577"/>
          <ac:spMkLst>
            <pc:docMk/>
            <pc:sldMk cId="2621207800" sldId="308"/>
            <ac:spMk id="2" creationId="{B0253944-A8FC-70BE-572F-94975BE59705}"/>
          </ac:spMkLst>
        </pc:spChg>
        <pc:spChg chg="del">
          <ac:chgData name="Thomas Stensitzki" userId="75cafe6b-2f2a-469b-85c4-eec3b9c972ba" providerId="ADAL" clId="{946B229B-3552-403E-9FA5-48F19DCC0C16}" dt="2022-06-25T12:31:37.285" v="1250" actId="478"/>
          <ac:spMkLst>
            <pc:docMk/>
            <pc:sldMk cId="2621207800" sldId="308"/>
            <ac:spMk id="3" creationId="{88ED6168-633A-F729-C2B5-39026BB201B0}"/>
          </ac:spMkLst>
        </pc:spChg>
        <pc:spChg chg="add mod">
          <ac:chgData name="Thomas Stensitzki" userId="75cafe6b-2f2a-469b-85c4-eec3b9c972ba" providerId="ADAL" clId="{946B229B-3552-403E-9FA5-48F19DCC0C16}" dt="2022-06-25T12:32:39.617" v="1257" actId="208"/>
          <ac:spMkLst>
            <pc:docMk/>
            <pc:sldMk cId="2621207800" sldId="308"/>
            <ac:spMk id="5" creationId="{743849D7-722C-045D-1678-513FD3A98D49}"/>
          </ac:spMkLst>
        </pc:spChg>
        <pc:spChg chg="add mod">
          <ac:chgData name="Thomas Stensitzki" userId="75cafe6b-2f2a-469b-85c4-eec3b9c972ba" providerId="ADAL" clId="{946B229B-3552-403E-9FA5-48F19DCC0C16}" dt="2022-06-25T12:33:03.144" v="1262" actId="14100"/>
          <ac:spMkLst>
            <pc:docMk/>
            <pc:sldMk cId="2621207800" sldId="308"/>
            <ac:spMk id="6" creationId="{D18E0596-4359-1EC2-7B3D-89C63A4E5CE4}"/>
          </ac:spMkLst>
        </pc:spChg>
        <pc:picChg chg="add mod">
          <ac:chgData name="Thomas Stensitzki" userId="75cafe6b-2f2a-469b-85c4-eec3b9c972ba" providerId="ADAL" clId="{946B229B-3552-403E-9FA5-48F19DCC0C16}" dt="2022-06-25T12:32:10.976" v="1255" actId="1076"/>
          <ac:picMkLst>
            <pc:docMk/>
            <pc:sldMk cId="2621207800" sldId="308"/>
            <ac:picMk id="4" creationId="{469622C3-C523-67C2-AFB1-F5FAD5C86443}"/>
          </ac:picMkLst>
        </pc:picChg>
      </pc:sldChg>
      <pc:sldChg chg="addSp delSp modSp new mod modTransition">
        <pc:chgData name="Thomas Stensitzki" userId="75cafe6b-2f2a-469b-85c4-eec3b9c972ba" providerId="ADAL" clId="{946B229B-3552-403E-9FA5-48F19DCC0C16}" dt="2022-06-26T14:44:15.660" v="4315"/>
        <pc:sldMkLst>
          <pc:docMk/>
          <pc:sldMk cId="3147154037" sldId="309"/>
        </pc:sldMkLst>
        <pc:spChg chg="mod">
          <ac:chgData name="Thomas Stensitzki" userId="75cafe6b-2f2a-469b-85c4-eec3b9c972ba" providerId="ADAL" clId="{946B229B-3552-403E-9FA5-48F19DCC0C16}" dt="2022-06-25T12:34:25.871" v="1301" actId="20577"/>
          <ac:spMkLst>
            <pc:docMk/>
            <pc:sldMk cId="3147154037" sldId="309"/>
            <ac:spMk id="2" creationId="{FA806762-75F1-CA3B-5F93-3C6F44CD0EDD}"/>
          </ac:spMkLst>
        </pc:spChg>
        <pc:spChg chg="add del mod">
          <ac:chgData name="Thomas Stensitzki" userId="75cafe6b-2f2a-469b-85c4-eec3b9c972ba" providerId="ADAL" clId="{946B229B-3552-403E-9FA5-48F19DCC0C16}" dt="2022-06-25T12:34:39.537" v="1341" actId="20577"/>
          <ac:spMkLst>
            <pc:docMk/>
            <pc:sldMk cId="3147154037" sldId="309"/>
            <ac:spMk id="3" creationId="{00A641F0-B876-362D-A115-15C8CDB726CD}"/>
          </ac:spMkLst>
        </pc:spChg>
      </pc:sldChg>
      <pc:sldChg chg="addSp delSp modSp new mod modTransition modAnim">
        <pc:chgData name="Thomas Stensitzki" userId="75cafe6b-2f2a-469b-85c4-eec3b9c972ba" providerId="ADAL" clId="{946B229B-3552-403E-9FA5-48F19DCC0C16}" dt="2022-06-26T14:44:15.660" v="4315"/>
        <pc:sldMkLst>
          <pc:docMk/>
          <pc:sldMk cId="1007854371" sldId="310"/>
        </pc:sldMkLst>
        <pc:spChg chg="mod">
          <ac:chgData name="Thomas Stensitzki" userId="75cafe6b-2f2a-469b-85c4-eec3b9c972ba" providerId="ADAL" clId="{946B229B-3552-403E-9FA5-48F19DCC0C16}" dt="2022-06-25T12:34:49.305" v="1351" actId="20577"/>
          <ac:spMkLst>
            <pc:docMk/>
            <pc:sldMk cId="1007854371" sldId="310"/>
            <ac:spMk id="2" creationId="{F4FDE4D1-78C3-0AF7-D1DD-DF3C52110FD8}"/>
          </ac:spMkLst>
        </pc:spChg>
        <pc:spChg chg="del">
          <ac:chgData name="Thomas Stensitzki" userId="75cafe6b-2f2a-469b-85c4-eec3b9c972ba" providerId="ADAL" clId="{946B229B-3552-403E-9FA5-48F19DCC0C16}" dt="2022-06-25T12:34:52.265" v="1352" actId="478"/>
          <ac:spMkLst>
            <pc:docMk/>
            <pc:sldMk cId="1007854371" sldId="310"/>
            <ac:spMk id="3" creationId="{AD5A4A32-2284-2E2A-6576-86D4BECACB4C}"/>
          </ac:spMkLst>
        </pc:spChg>
        <pc:spChg chg="mod">
          <ac:chgData name="Thomas Stensitzki" userId="75cafe6b-2f2a-469b-85c4-eec3b9c972ba" providerId="ADAL" clId="{946B229B-3552-403E-9FA5-48F19DCC0C16}" dt="2022-06-25T12:36:29.744" v="1436" actId="207"/>
          <ac:spMkLst>
            <pc:docMk/>
            <pc:sldMk cId="1007854371" sldId="310"/>
            <ac:spMk id="6" creationId="{64C508D9-0DDD-091A-2BB3-60D1AD93BFDA}"/>
          </ac:spMkLst>
        </pc:spChg>
        <pc:spChg chg="add mod">
          <ac:chgData name="Thomas Stensitzki" userId="75cafe6b-2f2a-469b-85c4-eec3b9c972ba" providerId="ADAL" clId="{946B229B-3552-403E-9FA5-48F19DCC0C16}" dt="2022-06-25T12:37:32.350" v="1451" actId="1037"/>
          <ac:spMkLst>
            <pc:docMk/>
            <pc:sldMk cId="1007854371" sldId="310"/>
            <ac:spMk id="8" creationId="{FEDF0C7E-8850-AEAC-6240-1CC752E7F2F9}"/>
          </ac:spMkLst>
        </pc:spChg>
        <pc:grpChg chg="add mod">
          <ac:chgData name="Thomas Stensitzki" userId="75cafe6b-2f2a-469b-85c4-eec3b9c972ba" providerId="ADAL" clId="{946B229B-3552-403E-9FA5-48F19DCC0C16}" dt="2022-06-25T12:37:19.207" v="1439" actId="1076"/>
          <ac:grpSpMkLst>
            <pc:docMk/>
            <pc:sldMk cId="1007854371" sldId="310"/>
            <ac:grpSpMk id="4" creationId="{E13FAD9B-4128-F57E-FE66-A0E00BF8FDAD}"/>
          </ac:grpSpMkLst>
        </pc:grpChg>
        <pc:picChg chg="mod">
          <ac:chgData name="Thomas Stensitzki" userId="75cafe6b-2f2a-469b-85c4-eec3b9c972ba" providerId="ADAL" clId="{946B229B-3552-403E-9FA5-48F19DCC0C16}" dt="2022-06-25T12:35:27.440" v="1353"/>
          <ac:picMkLst>
            <pc:docMk/>
            <pc:sldMk cId="1007854371" sldId="310"/>
            <ac:picMk id="5" creationId="{EA410D08-49D2-56C1-AAE0-60CFC9412289}"/>
          </ac:picMkLst>
        </pc:picChg>
        <pc:picChg chg="add mod">
          <ac:chgData name="Thomas Stensitzki" userId="75cafe6b-2f2a-469b-85c4-eec3b9c972ba" providerId="ADAL" clId="{946B229B-3552-403E-9FA5-48F19DCC0C16}" dt="2022-06-25T12:36:19.335" v="1434" actId="1076"/>
          <ac:picMkLst>
            <pc:docMk/>
            <pc:sldMk cId="1007854371" sldId="310"/>
            <ac:picMk id="7" creationId="{26A546F3-AB3D-6170-1400-294A696422CA}"/>
          </ac:picMkLst>
        </pc:picChg>
      </pc:sldChg>
      <pc:sldChg chg="addSp modSp new mod modTransition">
        <pc:chgData name="Thomas Stensitzki" userId="75cafe6b-2f2a-469b-85c4-eec3b9c972ba" providerId="ADAL" clId="{946B229B-3552-403E-9FA5-48F19DCC0C16}" dt="2022-06-26T14:59:06.576" v="4585" actId="1076"/>
        <pc:sldMkLst>
          <pc:docMk/>
          <pc:sldMk cId="671978956" sldId="311"/>
        </pc:sldMkLst>
        <pc:spChg chg="mod">
          <ac:chgData name="Thomas Stensitzki" userId="75cafe6b-2f2a-469b-85c4-eec3b9c972ba" providerId="ADAL" clId="{946B229B-3552-403E-9FA5-48F19DCC0C16}" dt="2022-06-25T12:43:49.257" v="1632" actId="20577"/>
          <ac:spMkLst>
            <pc:docMk/>
            <pc:sldMk cId="671978956" sldId="311"/>
            <ac:spMk id="2" creationId="{BB254AE0-AD7C-D47F-ED78-DAFAC4494C10}"/>
          </ac:spMkLst>
        </pc:spChg>
        <pc:spChg chg="mod">
          <ac:chgData name="Thomas Stensitzki" userId="75cafe6b-2f2a-469b-85c4-eec3b9c972ba" providerId="ADAL" clId="{946B229B-3552-403E-9FA5-48F19DCC0C16}" dt="2022-06-26T14:59:00.133" v="4584" actId="2710"/>
          <ac:spMkLst>
            <pc:docMk/>
            <pc:sldMk cId="671978956" sldId="311"/>
            <ac:spMk id="3" creationId="{75F89ED0-C6B5-D260-B152-1877B1F5448B}"/>
          </ac:spMkLst>
        </pc:spChg>
        <pc:spChg chg="add mod">
          <ac:chgData name="Thomas Stensitzki" userId="75cafe6b-2f2a-469b-85c4-eec3b9c972ba" providerId="ADAL" clId="{946B229B-3552-403E-9FA5-48F19DCC0C16}" dt="2022-06-26T14:59:06.576" v="4585" actId="1076"/>
          <ac:spMkLst>
            <pc:docMk/>
            <pc:sldMk cId="671978956" sldId="311"/>
            <ac:spMk id="4" creationId="{A7AFF748-D616-4E03-952D-EAE9C75AB369}"/>
          </ac:spMkLst>
        </pc:spChg>
      </pc:sldChg>
      <pc:sldChg chg="addSp delSp modSp add mod modTransition delAnim">
        <pc:chgData name="Thomas Stensitzki" userId="75cafe6b-2f2a-469b-85c4-eec3b9c972ba" providerId="ADAL" clId="{946B229B-3552-403E-9FA5-48F19DCC0C16}" dt="2022-06-26T14:44:15.660" v="4315"/>
        <pc:sldMkLst>
          <pc:docMk/>
          <pc:sldMk cId="2941331741" sldId="312"/>
        </pc:sldMkLst>
        <pc:spChg chg="del">
          <ac:chgData name="Thomas Stensitzki" userId="75cafe6b-2f2a-469b-85c4-eec3b9c972ba" providerId="ADAL" clId="{946B229B-3552-403E-9FA5-48F19DCC0C16}" dt="2022-06-25T12:38:14.264" v="1456" actId="478"/>
          <ac:spMkLst>
            <pc:docMk/>
            <pc:sldMk cId="2941331741" sldId="312"/>
            <ac:spMk id="8" creationId="{FEDF0C7E-8850-AEAC-6240-1CC752E7F2F9}"/>
          </ac:spMkLst>
        </pc:spChg>
        <pc:grpChg chg="del">
          <ac:chgData name="Thomas Stensitzki" userId="75cafe6b-2f2a-469b-85c4-eec3b9c972ba" providerId="ADAL" clId="{946B229B-3552-403E-9FA5-48F19DCC0C16}" dt="2022-06-25T12:38:14.264" v="1456" actId="478"/>
          <ac:grpSpMkLst>
            <pc:docMk/>
            <pc:sldMk cId="2941331741" sldId="312"/>
            <ac:grpSpMk id="4" creationId="{E13FAD9B-4128-F57E-FE66-A0E00BF8FDAD}"/>
          </ac:grpSpMkLst>
        </pc:grpChg>
        <pc:picChg chg="del">
          <ac:chgData name="Thomas Stensitzki" userId="75cafe6b-2f2a-469b-85c4-eec3b9c972ba" providerId="ADAL" clId="{946B229B-3552-403E-9FA5-48F19DCC0C16}" dt="2022-06-25T12:38:14.264" v="1456" actId="478"/>
          <ac:picMkLst>
            <pc:docMk/>
            <pc:sldMk cId="2941331741" sldId="312"/>
            <ac:picMk id="7" creationId="{26A546F3-AB3D-6170-1400-294A696422CA}"/>
          </ac:picMkLst>
        </pc:picChg>
        <pc:picChg chg="add mod">
          <ac:chgData name="Thomas Stensitzki" userId="75cafe6b-2f2a-469b-85c4-eec3b9c972ba" providerId="ADAL" clId="{946B229B-3552-403E-9FA5-48F19DCC0C16}" dt="2022-06-25T12:38:52.720" v="1503" actId="1076"/>
          <ac:picMkLst>
            <pc:docMk/>
            <pc:sldMk cId="2941331741" sldId="312"/>
            <ac:picMk id="9" creationId="{8D59450C-4A2F-5EA6-B630-BBBEA73A3B8A}"/>
          </ac:picMkLst>
        </pc:picChg>
      </pc:sldChg>
      <pc:sldChg chg="addSp delSp modSp add mod modTransition modAnim">
        <pc:chgData name="Thomas Stensitzki" userId="75cafe6b-2f2a-469b-85c4-eec3b9c972ba" providerId="ADAL" clId="{946B229B-3552-403E-9FA5-48F19DCC0C16}" dt="2022-06-26T14:57:36.490" v="4582"/>
        <pc:sldMkLst>
          <pc:docMk/>
          <pc:sldMk cId="2778766553" sldId="313"/>
        </pc:sldMkLst>
        <pc:spChg chg="add mod">
          <ac:chgData name="Thomas Stensitzki" userId="75cafe6b-2f2a-469b-85c4-eec3b9c972ba" providerId="ADAL" clId="{946B229B-3552-403E-9FA5-48F19DCC0C16}" dt="2022-06-25T12:39:59.376" v="1567" actId="14100"/>
          <ac:spMkLst>
            <pc:docMk/>
            <pc:sldMk cId="2778766553" sldId="313"/>
            <ac:spMk id="5" creationId="{5EF9BE94-B0B6-B8E0-93DC-D3BF9F4E12F8}"/>
          </ac:spMkLst>
        </pc:spChg>
        <pc:spChg chg="add mod">
          <ac:chgData name="Thomas Stensitzki" userId="75cafe6b-2f2a-469b-85c4-eec3b9c972ba" providerId="ADAL" clId="{946B229B-3552-403E-9FA5-48F19DCC0C16}" dt="2022-06-26T14:57:02.274" v="4579" actId="1036"/>
          <ac:spMkLst>
            <pc:docMk/>
            <pc:sldMk cId="2778766553" sldId="313"/>
            <ac:spMk id="6" creationId="{842EAD0B-382A-D6C1-DF01-6579D372BF92}"/>
          </ac:spMkLst>
        </pc:spChg>
        <pc:picChg chg="add mod">
          <ac:chgData name="Thomas Stensitzki" userId="75cafe6b-2f2a-469b-85c4-eec3b9c972ba" providerId="ADAL" clId="{946B229B-3552-403E-9FA5-48F19DCC0C16}" dt="2022-06-26T14:56:45.630" v="4575" actId="1076"/>
          <ac:picMkLst>
            <pc:docMk/>
            <pc:sldMk cId="2778766553" sldId="313"/>
            <ac:picMk id="4" creationId="{04C5BB5B-CE14-386F-A057-13F3C68CECD6}"/>
          </ac:picMkLst>
        </pc:picChg>
        <pc:picChg chg="del">
          <ac:chgData name="Thomas Stensitzki" userId="75cafe6b-2f2a-469b-85c4-eec3b9c972ba" providerId="ADAL" clId="{946B229B-3552-403E-9FA5-48F19DCC0C16}" dt="2022-06-25T12:39:02.008" v="1505" actId="478"/>
          <ac:picMkLst>
            <pc:docMk/>
            <pc:sldMk cId="2778766553" sldId="313"/>
            <ac:picMk id="9" creationId="{8D59450C-4A2F-5EA6-B630-BBBEA73A3B8A}"/>
          </ac:picMkLst>
        </pc:picChg>
      </pc:sldChg>
      <pc:sldChg chg="addSp delSp modSp add mod modTransition modAnim">
        <pc:chgData name="Thomas Stensitzki" userId="75cafe6b-2f2a-469b-85c4-eec3b9c972ba" providerId="ADAL" clId="{946B229B-3552-403E-9FA5-48F19DCC0C16}" dt="2022-06-26T14:44:15.660" v="4315"/>
        <pc:sldMkLst>
          <pc:docMk/>
          <pc:sldMk cId="1539076463" sldId="314"/>
        </pc:sldMkLst>
        <pc:spChg chg="del">
          <ac:chgData name="Thomas Stensitzki" userId="75cafe6b-2f2a-469b-85c4-eec3b9c972ba" providerId="ADAL" clId="{946B229B-3552-403E-9FA5-48F19DCC0C16}" dt="2022-06-25T12:40:13.379" v="1569" actId="478"/>
          <ac:spMkLst>
            <pc:docMk/>
            <pc:sldMk cId="1539076463" sldId="314"/>
            <ac:spMk id="5" creationId="{5EF9BE94-B0B6-B8E0-93DC-D3BF9F4E12F8}"/>
          </ac:spMkLst>
        </pc:spChg>
        <pc:spChg chg="add mod">
          <ac:chgData name="Thomas Stensitzki" userId="75cafe6b-2f2a-469b-85c4-eec3b9c972ba" providerId="ADAL" clId="{946B229B-3552-403E-9FA5-48F19DCC0C16}" dt="2022-06-25T12:41:03.524" v="1612" actId="14100"/>
          <ac:spMkLst>
            <pc:docMk/>
            <pc:sldMk cId="1539076463" sldId="314"/>
            <ac:spMk id="7" creationId="{38FE7B8C-BDED-FE55-3D5B-4820CF0DDFC6}"/>
          </ac:spMkLst>
        </pc:spChg>
        <pc:spChg chg="add mod">
          <ac:chgData name="Thomas Stensitzki" userId="75cafe6b-2f2a-469b-85c4-eec3b9c972ba" providerId="ADAL" clId="{946B229B-3552-403E-9FA5-48F19DCC0C16}" dt="2022-06-25T12:41:17.947" v="1616" actId="14100"/>
          <ac:spMkLst>
            <pc:docMk/>
            <pc:sldMk cId="1539076463" sldId="314"/>
            <ac:spMk id="8" creationId="{0B603304-BE14-294D-19CC-9C1CE9581C4B}"/>
          </ac:spMkLst>
        </pc:spChg>
        <pc:picChg chg="del">
          <ac:chgData name="Thomas Stensitzki" userId="75cafe6b-2f2a-469b-85c4-eec3b9c972ba" providerId="ADAL" clId="{946B229B-3552-403E-9FA5-48F19DCC0C16}" dt="2022-06-25T12:40:13.379" v="1569" actId="478"/>
          <ac:picMkLst>
            <pc:docMk/>
            <pc:sldMk cId="1539076463" sldId="314"/>
            <ac:picMk id="4" creationId="{04C5BB5B-CE14-386F-A057-13F3C68CECD6}"/>
          </ac:picMkLst>
        </pc:picChg>
        <pc:picChg chg="add mod">
          <ac:chgData name="Thomas Stensitzki" userId="75cafe6b-2f2a-469b-85c4-eec3b9c972ba" providerId="ADAL" clId="{946B229B-3552-403E-9FA5-48F19DCC0C16}" dt="2022-06-25T12:40:43.212" v="1608" actId="14100"/>
          <ac:picMkLst>
            <pc:docMk/>
            <pc:sldMk cId="1539076463" sldId="314"/>
            <ac:picMk id="6" creationId="{04CF0449-BA16-7CFF-66CC-7F4BCFAF1654}"/>
          </ac:picMkLst>
        </pc:picChg>
      </pc:sldChg>
      <pc:sldChg chg="delSp modSp add mod modTransition">
        <pc:chgData name="Thomas Stensitzki" userId="75cafe6b-2f2a-469b-85c4-eec3b9c972ba" providerId="ADAL" clId="{946B229B-3552-403E-9FA5-48F19DCC0C16}" dt="2022-06-26T14:44:15.660" v="4315"/>
        <pc:sldMkLst>
          <pc:docMk/>
          <pc:sldMk cId="1927328828" sldId="315"/>
        </pc:sldMkLst>
        <pc:spChg chg="mod">
          <ac:chgData name="Thomas Stensitzki" userId="75cafe6b-2f2a-469b-85c4-eec3b9c972ba" providerId="ADAL" clId="{946B229B-3552-403E-9FA5-48F19DCC0C16}" dt="2022-06-25T12:45:19.725" v="1644"/>
          <ac:spMkLst>
            <pc:docMk/>
            <pc:sldMk cId="1927328828" sldId="315"/>
            <ac:spMk id="2" creationId="{BB254AE0-AD7C-D47F-ED78-DAFAC4494C10}"/>
          </ac:spMkLst>
        </pc:spChg>
        <pc:spChg chg="mod">
          <ac:chgData name="Thomas Stensitzki" userId="75cafe6b-2f2a-469b-85c4-eec3b9c972ba" providerId="ADAL" clId="{946B229B-3552-403E-9FA5-48F19DCC0C16}" dt="2022-06-25T12:53:58.258" v="1672" actId="13926"/>
          <ac:spMkLst>
            <pc:docMk/>
            <pc:sldMk cId="1927328828" sldId="315"/>
            <ac:spMk id="3" creationId="{75F89ED0-C6B5-D260-B152-1877B1F5448B}"/>
          </ac:spMkLst>
        </pc:spChg>
        <pc:spChg chg="del">
          <ac:chgData name="Thomas Stensitzki" userId="75cafe6b-2f2a-469b-85c4-eec3b9c972ba" providerId="ADAL" clId="{946B229B-3552-403E-9FA5-48F19DCC0C16}" dt="2022-06-25T12:45:08.070" v="1643" actId="478"/>
          <ac:spMkLst>
            <pc:docMk/>
            <pc:sldMk cId="1927328828" sldId="315"/>
            <ac:spMk id="4" creationId="{A7AFF748-D616-4E03-952D-EAE9C75AB369}"/>
          </ac:spMkLst>
        </pc:spChg>
      </pc:sldChg>
      <pc:sldChg chg="addSp modSp add mod ord modTransition">
        <pc:chgData name="Thomas Stensitzki" userId="75cafe6b-2f2a-469b-85c4-eec3b9c972ba" providerId="ADAL" clId="{946B229B-3552-403E-9FA5-48F19DCC0C16}" dt="2022-06-26T14:44:15.660" v="4315"/>
        <pc:sldMkLst>
          <pc:docMk/>
          <pc:sldMk cId="3034618937" sldId="316"/>
        </pc:sldMkLst>
        <pc:spChg chg="add mod">
          <ac:chgData name="Thomas Stensitzki" userId="75cafe6b-2f2a-469b-85c4-eec3b9c972ba" providerId="ADAL" clId="{946B229B-3552-403E-9FA5-48F19DCC0C16}" dt="2022-06-25T12:52:44.752" v="1663" actId="255"/>
          <ac:spMkLst>
            <pc:docMk/>
            <pc:sldMk cId="3034618937" sldId="316"/>
            <ac:spMk id="4" creationId="{33F883F2-73D8-0F5D-46E7-C6000312397F}"/>
          </ac:spMkLst>
        </pc:spChg>
      </pc:sldChg>
      <pc:sldChg chg="addSp delSp modSp add mod modTransition modAnim modNotesTx">
        <pc:chgData name="Thomas Stensitzki" userId="75cafe6b-2f2a-469b-85c4-eec3b9c972ba" providerId="ADAL" clId="{946B229B-3552-403E-9FA5-48F19DCC0C16}" dt="2022-06-26T14:44:15.660" v="4315"/>
        <pc:sldMkLst>
          <pc:docMk/>
          <pc:sldMk cId="1364768521" sldId="317"/>
        </pc:sldMkLst>
        <pc:spChg chg="mod">
          <ac:chgData name="Thomas Stensitzki" userId="75cafe6b-2f2a-469b-85c4-eec3b9c972ba" providerId="ADAL" clId="{946B229B-3552-403E-9FA5-48F19DCC0C16}" dt="2022-06-25T13:08:25.036" v="1851" actId="6549"/>
          <ac:spMkLst>
            <pc:docMk/>
            <pc:sldMk cId="1364768521" sldId="317"/>
            <ac:spMk id="2" creationId="{BB254AE0-AD7C-D47F-ED78-DAFAC4494C10}"/>
          </ac:spMkLst>
        </pc:spChg>
        <pc:spChg chg="add mod">
          <ac:chgData name="Thomas Stensitzki" userId="75cafe6b-2f2a-469b-85c4-eec3b9c972ba" providerId="ADAL" clId="{946B229B-3552-403E-9FA5-48F19DCC0C16}" dt="2022-06-25T12:55:12.449" v="1755" actId="14100"/>
          <ac:spMkLst>
            <pc:docMk/>
            <pc:sldMk cId="1364768521" sldId="317"/>
            <ac:spMk id="6" creationId="{9F65FCEA-0DBA-F9C7-BAC4-D8C5DC4450E2}"/>
          </ac:spMkLst>
        </pc:spChg>
        <pc:spChg chg="add mod">
          <ac:chgData name="Thomas Stensitzki" userId="75cafe6b-2f2a-469b-85c4-eec3b9c972ba" providerId="ADAL" clId="{946B229B-3552-403E-9FA5-48F19DCC0C16}" dt="2022-06-25T12:55:56.662" v="1761" actId="14100"/>
          <ac:spMkLst>
            <pc:docMk/>
            <pc:sldMk cId="1364768521" sldId="317"/>
            <ac:spMk id="7" creationId="{B1AF4CA8-F451-2E8B-D2C2-8EF5BE91E11A}"/>
          </ac:spMkLst>
        </pc:spChg>
        <pc:spChg chg="add del mod">
          <ac:chgData name="Thomas Stensitzki" userId="75cafe6b-2f2a-469b-85c4-eec3b9c972ba" providerId="ADAL" clId="{946B229B-3552-403E-9FA5-48F19DCC0C16}" dt="2022-06-25T13:02:18.209" v="1774" actId="22"/>
          <ac:spMkLst>
            <pc:docMk/>
            <pc:sldMk cId="1364768521" sldId="317"/>
            <ac:spMk id="9" creationId="{F59DD42A-FB7B-C760-6B13-CC69B861423C}"/>
          </ac:spMkLst>
        </pc:spChg>
        <pc:graphicFrameChg chg="add del mod modGraphic">
          <ac:chgData name="Thomas Stensitzki" userId="75cafe6b-2f2a-469b-85c4-eec3b9c972ba" providerId="ADAL" clId="{946B229B-3552-403E-9FA5-48F19DCC0C16}" dt="2022-06-25T13:06:37.195" v="1826" actId="21"/>
          <ac:graphicFrameMkLst>
            <pc:docMk/>
            <pc:sldMk cId="1364768521" sldId="317"/>
            <ac:graphicFrameMk id="10" creationId="{D9B12796-A66C-EE38-E61E-879A2509EDC0}"/>
          </ac:graphicFrameMkLst>
        </pc:graphicFrameChg>
        <pc:picChg chg="add mod">
          <ac:chgData name="Thomas Stensitzki" userId="75cafe6b-2f2a-469b-85c4-eec3b9c972ba" providerId="ADAL" clId="{946B229B-3552-403E-9FA5-48F19DCC0C16}" dt="2022-06-25T12:55:39.177" v="1758" actId="1076"/>
          <ac:picMkLst>
            <pc:docMk/>
            <pc:sldMk cId="1364768521" sldId="317"/>
            <ac:picMk id="4" creationId="{9395283A-18A0-F221-CFDC-01D412726E1E}"/>
          </ac:picMkLst>
        </pc:picChg>
        <pc:cxnChg chg="add mod">
          <ac:chgData name="Thomas Stensitzki" userId="75cafe6b-2f2a-469b-85c4-eec3b9c972ba" providerId="ADAL" clId="{946B229B-3552-403E-9FA5-48F19DCC0C16}" dt="2022-06-25T12:56:00.368" v="1762" actId="1076"/>
          <ac:cxnSpMkLst>
            <pc:docMk/>
            <pc:sldMk cId="1364768521" sldId="317"/>
            <ac:cxnSpMk id="5" creationId="{D68D0C7B-0475-851F-1331-2E66553E21C8}"/>
          </ac:cxnSpMkLst>
        </pc:cxnChg>
      </pc:sldChg>
      <pc:sldChg chg="addSp delSp modSp new mod modTransition modShow">
        <pc:chgData name="Thomas Stensitzki" userId="75cafe6b-2f2a-469b-85c4-eec3b9c972ba" providerId="ADAL" clId="{946B229B-3552-403E-9FA5-48F19DCC0C16}" dt="2022-06-26T14:44:15.660" v="4315"/>
        <pc:sldMkLst>
          <pc:docMk/>
          <pc:sldMk cId="3307832813" sldId="318"/>
        </pc:sldMkLst>
        <pc:spChg chg="mod">
          <ac:chgData name="Thomas Stensitzki" userId="75cafe6b-2f2a-469b-85c4-eec3b9c972ba" providerId="ADAL" clId="{946B229B-3552-403E-9FA5-48F19DCC0C16}" dt="2022-06-25T13:06:47.776" v="1842" actId="20577"/>
          <ac:spMkLst>
            <pc:docMk/>
            <pc:sldMk cId="3307832813" sldId="318"/>
            <ac:spMk id="2" creationId="{B4C29D1D-7180-7E26-09EA-4890978C6E3A}"/>
          </ac:spMkLst>
        </pc:spChg>
        <pc:spChg chg="del">
          <ac:chgData name="Thomas Stensitzki" userId="75cafe6b-2f2a-469b-85c4-eec3b9c972ba" providerId="ADAL" clId="{946B229B-3552-403E-9FA5-48F19DCC0C16}" dt="2022-06-25T13:06:30.228" v="1825" actId="478"/>
          <ac:spMkLst>
            <pc:docMk/>
            <pc:sldMk cId="3307832813" sldId="318"/>
            <ac:spMk id="3" creationId="{21DB1A7A-EF6D-7FE6-53B8-E89DBD57EA45}"/>
          </ac:spMkLst>
        </pc:spChg>
        <pc:graphicFrameChg chg="add mod modGraphic">
          <ac:chgData name="Thomas Stensitzki" userId="75cafe6b-2f2a-469b-85c4-eec3b9c972ba" providerId="ADAL" clId="{946B229B-3552-403E-9FA5-48F19DCC0C16}" dt="2022-06-25T13:07:13.122" v="1845" actId="1076"/>
          <ac:graphicFrameMkLst>
            <pc:docMk/>
            <pc:sldMk cId="3307832813" sldId="318"/>
            <ac:graphicFrameMk id="4" creationId="{62C097FB-E54C-B861-FBF3-FF14478871BD}"/>
          </ac:graphicFrameMkLst>
        </pc:graphicFrameChg>
      </pc:sldChg>
      <pc:sldChg chg="modSp add mod ord modTransition">
        <pc:chgData name="Thomas Stensitzki" userId="75cafe6b-2f2a-469b-85c4-eec3b9c972ba" providerId="ADAL" clId="{946B229B-3552-403E-9FA5-48F19DCC0C16}" dt="2022-06-26T14:44:15.660" v="4315"/>
        <pc:sldMkLst>
          <pc:docMk/>
          <pc:sldMk cId="1142769594" sldId="319"/>
        </pc:sldMkLst>
        <pc:spChg chg="mod">
          <ac:chgData name="Thomas Stensitzki" userId="75cafe6b-2f2a-469b-85c4-eec3b9c972ba" providerId="ADAL" clId="{946B229B-3552-403E-9FA5-48F19DCC0C16}" dt="2022-06-25T13:08:33.300" v="1853" actId="6549"/>
          <ac:spMkLst>
            <pc:docMk/>
            <pc:sldMk cId="1142769594" sldId="319"/>
            <ac:spMk id="2" creationId="{BB254AE0-AD7C-D47F-ED78-DAFAC4494C10}"/>
          </ac:spMkLst>
        </pc:spChg>
        <pc:spChg chg="mod">
          <ac:chgData name="Thomas Stensitzki" userId="75cafe6b-2f2a-469b-85c4-eec3b9c972ba" providerId="ADAL" clId="{946B229B-3552-403E-9FA5-48F19DCC0C16}" dt="2022-06-25T13:11:21.311" v="1873" actId="13926"/>
          <ac:spMkLst>
            <pc:docMk/>
            <pc:sldMk cId="1142769594" sldId="319"/>
            <ac:spMk id="3" creationId="{75F89ED0-C6B5-D260-B152-1877B1F5448B}"/>
          </ac:spMkLst>
        </pc:spChg>
      </pc:sldChg>
      <pc:sldChg chg="addSp modSp add mod modTransition">
        <pc:chgData name="Thomas Stensitzki" userId="75cafe6b-2f2a-469b-85c4-eec3b9c972ba" providerId="ADAL" clId="{946B229B-3552-403E-9FA5-48F19DCC0C16}" dt="2022-06-26T14:44:15.660" v="4315"/>
        <pc:sldMkLst>
          <pc:docMk/>
          <pc:sldMk cId="1000629735" sldId="320"/>
        </pc:sldMkLst>
        <pc:spChg chg="mod">
          <ac:chgData name="Thomas Stensitzki" userId="75cafe6b-2f2a-469b-85c4-eec3b9c972ba" providerId="ADAL" clId="{946B229B-3552-403E-9FA5-48F19DCC0C16}" dt="2022-06-25T13:11:52.787" v="1876" actId="6549"/>
          <ac:spMkLst>
            <pc:docMk/>
            <pc:sldMk cId="1000629735" sldId="320"/>
            <ac:spMk id="2" creationId="{BB254AE0-AD7C-D47F-ED78-DAFAC4494C10}"/>
          </ac:spMkLst>
        </pc:spChg>
        <pc:spChg chg="mod">
          <ac:chgData name="Thomas Stensitzki" userId="75cafe6b-2f2a-469b-85c4-eec3b9c972ba" providerId="ADAL" clId="{946B229B-3552-403E-9FA5-48F19DCC0C16}" dt="2022-06-25T13:18:18.221" v="1970" actId="6549"/>
          <ac:spMkLst>
            <pc:docMk/>
            <pc:sldMk cId="1000629735" sldId="320"/>
            <ac:spMk id="3" creationId="{75F89ED0-C6B5-D260-B152-1877B1F5448B}"/>
          </ac:spMkLst>
        </pc:spChg>
        <pc:spChg chg="add mod">
          <ac:chgData name="Thomas Stensitzki" userId="75cafe6b-2f2a-469b-85c4-eec3b9c972ba" providerId="ADAL" clId="{946B229B-3552-403E-9FA5-48F19DCC0C16}" dt="2022-06-25T13:13:13.348" v="1891" actId="1076"/>
          <ac:spMkLst>
            <pc:docMk/>
            <pc:sldMk cId="1000629735" sldId="320"/>
            <ac:spMk id="4" creationId="{961C65B2-6116-F68C-7823-1F72EA96B092}"/>
          </ac:spMkLst>
        </pc:spChg>
      </pc:sldChg>
      <pc:sldChg chg="addSp modSp new mod modTransition">
        <pc:chgData name="Thomas Stensitzki" userId="75cafe6b-2f2a-469b-85c4-eec3b9c972ba" providerId="ADAL" clId="{946B229B-3552-403E-9FA5-48F19DCC0C16}" dt="2022-06-26T15:00:01.848" v="4615" actId="20577"/>
        <pc:sldMkLst>
          <pc:docMk/>
          <pc:sldMk cId="2713214988" sldId="321"/>
        </pc:sldMkLst>
        <pc:spChg chg="mod">
          <ac:chgData name="Thomas Stensitzki" userId="75cafe6b-2f2a-469b-85c4-eec3b9c972ba" providerId="ADAL" clId="{946B229B-3552-403E-9FA5-48F19DCC0C16}" dt="2022-06-25T13:13:35.546" v="1909" actId="20577"/>
          <ac:spMkLst>
            <pc:docMk/>
            <pc:sldMk cId="2713214988" sldId="321"/>
            <ac:spMk id="2" creationId="{2300AFE4-7F93-321A-0DF7-C7F96D9C4433}"/>
          </ac:spMkLst>
        </pc:spChg>
        <pc:spChg chg="mod">
          <ac:chgData name="Thomas Stensitzki" userId="75cafe6b-2f2a-469b-85c4-eec3b9c972ba" providerId="ADAL" clId="{946B229B-3552-403E-9FA5-48F19DCC0C16}" dt="2022-06-26T15:00:01.848" v="4615" actId="20577"/>
          <ac:spMkLst>
            <pc:docMk/>
            <pc:sldMk cId="2713214988" sldId="321"/>
            <ac:spMk id="3" creationId="{E7423775-36D5-8D66-48EC-ADBA73D3B9C0}"/>
          </ac:spMkLst>
        </pc:spChg>
        <pc:picChg chg="add mod">
          <ac:chgData name="Thomas Stensitzki" userId="75cafe6b-2f2a-469b-85c4-eec3b9c972ba" providerId="ADAL" clId="{946B229B-3552-403E-9FA5-48F19DCC0C16}" dt="2022-06-25T13:14:27.823" v="1918" actId="1076"/>
          <ac:picMkLst>
            <pc:docMk/>
            <pc:sldMk cId="2713214988" sldId="321"/>
            <ac:picMk id="4" creationId="{1B662483-6E17-E5FD-216E-6ADFCC132B35}"/>
          </ac:picMkLst>
        </pc:picChg>
      </pc:sldChg>
      <pc:sldChg chg="modSp add mod ord modTransition">
        <pc:chgData name="Thomas Stensitzki" userId="75cafe6b-2f2a-469b-85c4-eec3b9c972ba" providerId="ADAL" clId="{946B229B-3552-403E-9FA5-48F19DCC0C16}" dt="2022-06-26T14:44:15.660" v="4315"/>
        <pc:sldMkLst>
          <pc:docMk/>
          <pc:sldMk cId="3074607693" sldId="322"/>
        </pc:sldMkLst>
        <pc:spChg chg="mod">
          <ac:chgData name="Thomas Stensitzki" userId="75cafe6b-2f2a-469b-85c4-eec3b9c972ba" providerId="ADAL" clId="{946B229B-3552-403E-9FA5-48F19DCC0C16}" dt="2022-06-25T13:15:10.660" v="1928" actId="20577"/>
          <ac:spMkLst>
            <pc:docMk/>
            <pc:sldMk cId="3074607693" sldId="322"/>
            <ac:spMk id="2" creationId="{BB254AE0-AD7C-D47F-ED78-DAFAC4494C10}"/>
          </ac:spMkLst>
        </pc:spChg>
        <pc:spChg chg="mod">
          <ac:chgData name="Thomas Stensitzki" userId="75cafe6b-2f2a-469b-85c4-eec3b9c972ba" providerId="ADAL" clId="{946B229B-3552-403E-9FA5-48F19DCC0C16}" dt="2022-06-25T13:18:09.631" v="1967" actId="20577"/>
          <ac:spMkLst>
            <pc:docMk/>
            <pc:sldMk cId="3074607693" sldId="322"/>
            <ac:spMk id="3" creationId="{75F89ED0-C6B5-D260-B152-1877B1F5448B}"/>
          </ac:spMkLst>
        </pc:spChg>
      </pc:sldChg>
      <pc:sldChg chg="modSp add mod modTransition">
        <pc:chgData name="Thomas Stensitzki" userId="75cafe6b-2f2a-469b-85c4-eec3b9c972ba" providerId="ADAL" clId="{946B229B-3552-403E-9FA5-48F19DCC0C16}" dt="2022-06-26T14:44:15.660" v="4315"/>
        <pc:sldMkLst>
          <pc:docMk/>
          <pc:sldMk cId="2690325465" sldId="323"/>
        </pc:sldMkLst>
        <pc:spChg chg="mod">
          <ac:chgData name="Thomas Stensitzki" userId="75cafe6b-2f2a-469b-85c4-eec3b9c972ba" providerId="ADAL" clId="{946B229B-3552-403E-9FA5-48F19DCC0C16}" dt="2022-06-25T13:16:57.390" v="1945" actId="207"/>
          <ac:spMkLst>
            <pc:docMk/>
            <pc:sldMk cId="2690325465" sldId="323"/>
            <ac:spMk id="3" creationId="{75F89ED0-C6B5-D260-B152-1877B1F5448B}"/>
          </ac:spMkLst>
        </pc:spChg>
      </pc:sldChg>
      <pc:sldChg chg="modSp add mod modTransition">
        <pc:chgData name="Thomas Stensitzki" userId="75cafe6b-2f2a-469b-85c4-eec3b9c972ba" providerId="ADAL" clId="{946B229B-3552-403E-9FA5-48F19DCC0C16}" dt="2022-06-26T14:44:15.660" v="4315"/>
        <pc:sldMkLst>
          <pc:docMk/>
          <pc:sldMk cId="3949207920" sldId="324"/>
        </pc:sldMkLst>
        <pc:spChg chg="mod">
          <ac:chgData name="Thomas Stensitzki" userId="75cafe6b-2f2a-469b-85c4-eec3b9c972ba" providerId="ADAL" clId="{946B229B-3552-403E-9FA5-48F19DCC0C16}" dt="2022-06-25T13:17:21.538" v="1961" actId="20577"/>
          <ac:spMkLst>
            <pc:docMk/>
            <pc:sldMk cId="3949207920" sldId="324"/>
            <ac:spMk id="2" creationId="{BB254AE0-AD7C-D47F-ED78-DAFAC4494C10}"/>
          </ac:spMkLst>
        </pc:spChg>
        <pc:spChg chg="mod">
          <ac:chgData name="Thomas Stensitzki" userId="75cafe6b-2f2a-469b-85c4-eec3b9c972ba" providerId="ADAL" clId="{946B229B-3552-403E-9FA5-48F19DCC0C16}" dt="2022-06-25T13:19:30.886" v="1984" actId="13926"/>
          <ac:spMkLst>
            <pc:docMk/>
            <pc:sldMk cId="3949207920" sldId="324"/>
            <ac:spMk id="3" creationId="{75F89ED0-C6B5-D260-B152-1877B1F5448B}"/>
          </ac:spMkLst>
        </pc:spChg>
      </pc:sldChg>
      <pc:sldChg chg="modSp add mod modTransition">
        <pc:chgData name="Thomas Stensitzki" userId="75cafe6b-2f2a-469b-85c4-eec3b9c972ba" providerId="ADAL" clId="{946B229B-3552-403E-9FA5-48F19DCC0C16}" dt="2022-06-26T14:44:15.660" v="4315"/>
        <pc:sldMkLst>
          <pc:docMk/>
          <pc:sldMk cId="3683453731" sldId="325"/>
        </pc:sldMkLst>
        <pc:spChg chg="mod">
          <ac:chgData name="Thomas Stensitzki" userId="75cafe6b-2f2a-469b-85c4-eec3b9c972ba" providerId="ADAL" clId="{946B229B-3552-403E-9FA5-48F19DCC0C16}" dt="2022-06-25T13:19:45.865" v="1995" actId="20577"/>
          <ac:spMkLst>
            <pc:docMk/>
            <pc:sldMk cId="3683453731" sldId="325"/>
            <ac:spMk id="2" creationId="{BB254AE0-AD7C-D47F-ED78-DAFAC4494C10}"/>
          </ac:spMkLst>
        </pc:spChg>
        <pc:spChg chg="mod">
          <ac:chgData name="Thomas Stensitzki" userId="75cafe6b-2f2a-469b-85c4-eec3b9c972ba" providerId="ADAL" clId="{946B229B-3552-403E-9FA5-48F19DCC0C16}" dt="2022-06-25T13:22:22.373" v="2022" actId="6549"/>
          <ac:spMkLst>
            <pc:docMk/>
            <pc:sldMk cId="3683453731" sldId="325"/>
            <ac:spMk id="3" creationId="{75F89ED0-C6B5-D260-B152-1877B1F5448B}"/>
          </ac:spMkLst>
        </pc:spChg>
      </pc:sldChg>
      <pc:sldChg chg="addSp modSp new mod modTransition modAnim modNotesTx">
        <pc:chgData name="Thomas Stensitzki" userId="75cafe6b-2f2a-469b-85c4-eec3b9c972ba" providerId="ADAL" clId="{946B229B-3552-403E-9FA5-48F19DCC0C16}" dt="2022-06-26T15:01:03.834" v="4620"/>
        <pc:sldMkLst>
          <pc:docMk/>
          <pc:sldMk cId="77853091" sldId="326"/>
        </pc:sldMkLst>
        <pc:spChg chg="mod">
          <ac:chgData name="Thomas Stensitzki" userId="75cafe6b-2f2a-469b-85c4-eec3b9c972ba" providerId="ADAL" clId="{946B229B-3552-403E-9FA5-48F19DCC0C16}" dt="2022-06-25T13:23:34.527" v="2052" actId="20577"/>
          <ac:spMkLst>
            <pc:docMk/>
            <pc:sldMk cId="77853091" sldId="326"/>
            <ac:spMk id="2" creationId="{5BFB1021-AEDC-74F2-67D8-EFAA74153150}"/>
          </ac:spMkLst>
        </pc:spChg>
        <pc:spChg chg="mod">
          <ac:chgData name="Thomas Stensitzki" userId="75cafe6b-2f2a-469b-85c4-eec3b9c972ba" providerId="ADAL" clId="{946B229B-3552-403E-9FA5-48F19DCC0C16}" dt="2022-06-25T13:26:32.357" v="2063" actId="14100"/>
          <ac:spMkLst>
            <pc:docMk/>
            <pc:sldMk cId="77853091" sldId="326"/>
            <ac:spMk id="3" creationId="{3307BF17-C3BF-1D30-3533-D5A0931F26D3}"/>
          </ac:spMkLst>
        </pc:spChg>
        <pc:spChg chg="add mod">
          <ac:chgData name="Thomas Stensitzki" userId="75cafe6b-2f2a-469b-85c4-eec3b9c972ba" providerId="ADAL" clId="{946B229B-3552-403E-9FA5-48F19DCC0C16}" dt="2022-06-25T13:28:39.080" v="2090" actId="1076"/>
          <ac:spMkLst>
            <pc:docMk/>
            <pc:sldMk cId="77853091" sldId="326"/>
            <ac:spMk id="5" creationId="{2198BD41-45C2-B682-2800-F77159E96B27}"/>
          </ac:spMkLst>
        </pc:spChg>
        <pc:spChg chg="add mod">
          <ac:chgData name="Thomas Stensitzki" userId="75cafe6b-2f2a-469b-85c4-eec3b9c972ba" providerId="ADAL" clId="{946B229B-3552-403E-9FA5-48F19DCC0C16}" dt="2022-06-25T13:27:22.540" v="2071" actId="14100"/>
          <ac:spMkLst>
            <pc:docMk/>
            <pc:sldMk cId="77853091" sldId="326"/>
            <ac:spMk id="6" creationId="{E2FE3E65-02D9-E9A0-F2CA-C8EBA75EC2D0}"/>
          </ac:spMkLst>
        </pc:spChg>
        <pc:picChg chg="add mod">
          <ac:chgData name="Thomas Stensitzki" userId="75cafe6b-2f2a-469b-85c4-eec3b9c972ba" providerId="ADAL" clId="{946B229B-3552-403E-9FA5-48F19DCC0C16}" dt="2022-06-25T13:27:00.931" v="2069" actId="1076"/>
          <ac:picMkLst>
            <pc:docMk/>
            <pc:sldMk cId="77853091" sldId="326"/>
            <ac:picMk id="4" creationId="{EAA9B5B7-836F-BD66-1F35-26E80F0CB6EE}"/>
          </ac:picMkLst>
        </pc:picChg>
      </pc:sldChg>
      <pc:sldChg chg="modSp add mod ord modTransition modAnim">
        <pc:chgData name="Thomas Stensitzki" userId="75cafe6b-2f2a-469b-85c4-eec3b9c972ba" providerId="ADAL" clId="{946B229B-3552-403E-9FA5-48F19DCC0C16}" dt="2022-06-26T15:03:49.778" v="4641" actId="20577"/>
        <pc:sldMkLst>
          <pc:docMk/>
          <pc:sldMk cId="2473999701" sldId="327"/>
        </pc:sldMkLst>
        <pc:spChg chg="mod">
          <ac:chgData name="Thomas Stensitzki" userId="75cafe6b-2f2a-469b-85c4-eec3b9c972ba" providerId="ADAL" clId="{946B229B-3552-403E-9FA5-48F19DCC0C16}" dt="2022-06-26T15:03:49.778" v="4641" actId="20577"/>
          <ac:spMkLst>
            <pc:docMk/>
            <pc:sldMk cId="2473999701" sldId="327"/>
            <ac:spMk id="3" creationId="{3307BF17-C3BF-1D30-3533-D5A0931F26D3}"/>
          </ac:spMkLst>
        </pc:spChg>
      </pc:sldChg>
      <pc:sldChg chg="addSp delSp modSp new mod ord modTransition modAnim">
        <pc:chgData name="Thomas Stensitzki" userId="75cafe6b-2f2a-469b-85c4-eec3b9c972ba" providerId="ADAL" clId="{946B229B-3552-403E-9FA5-48F19DCC0C16}" dt="2022-06-26T14:44:15.660" v="4315"/>
        <pc:sldMkLst>
          <pc:docMk/>
          <pc:sldMk cId="1374271275" sldId="328"/>
        </pc:sldMkLst>
        <pc:spChg chg="mod">
          <ac:chgData name="Thomas Stensitzki" userId="75cafe6b-2f2a-469b-85c4-eec3b9c972ba" providerId="ADAL" clId="{946B229B-3552-403E-9FA5-48F19DCC0C16}" dt="2022-06-26T10:39:02.213" v="2633" actId="20577"/>
          <ac:spMkLst>
            <pc:docMk/>
            <pc:sldMk cId="1374271275" sldId="328"/>
            <ac:spMk id="2" creationId="{C0B8EE6B-6864-F54D-5B7C-20886EA93EA7}"/>
          </ac:spMkLst>
        </pc:spChg>
        <pc:spChg chg="del">
          <ac:chgData name="Thomas Stensitzki" userId="75cafe6b-2f2a-469b-85c4-eec3b9c972ba" providerId="ADAL" clId="{946B229B-3552-403E-9FA5-48F19DCC0C16}" dt="2022-06-26T09:53:13.756" v="2171" actId="478"/>
          <ac:spMkLst>
            <pc:docMk/>
            <pc:sldMk cId="1374271275" sldId="328"/>
            <ac:spMk id="3" creationId="{853D6DE3-D40F-F158-E54C-33C21B373D64}"/>
          </ac:spMkLst>
        </pc:spChg>
        <pc:spChg chg="add del">
          <ac:chgData name="Thomas Stensitzki" userId="75cafe6b-2f2a-469b-85c4-eec3b9c972ba" providerId="ADAL" clId="{946B229B-3552-403E-9FA5-48F19DCC0C16}" dt="2022-06-26T09:57:22.684" v="2173" actId="478"/>
          <ac:spMkLst>
            <pc:docMk/>
            <pc:sldMk cId="1374271275" sldId="328"/>
            <ac:spMk id="4" creationId="{8F7C4AB0-BA77-B5A8-D4E4-8AB986A5D8E5}"/>
          </ac:spMkLst>
        </pc:spChg>
        <pc:spChg chg="add mod">
          <ac:chgData name="Thomas Stensitzki" userId="75cafe6b-2f2a-469b-85c4-eec3b9c972ba" providerId="ADAL" clId="{946B229B-3552-403E-9FA5-48F19DCC0C16}" dt="2022-06-26T11:00:49.295" v="2921" actId="20577"/>
          <ac:spMkLst>
            <pc:docMk/>
            <pc:sldMk cId="1374271275" sldId="328"/>
            <ac:spMk id="5" creationId="{C000EF99-1375-A065-BE9B-D0F8E2914996}"/>
          </ac:spMkLst>
        </pc:spChg>
        <pc:spChg chg="add mod">
          <ac:chgData name="Thomas Stensitzki" userId="75cafe6b-2f2a-469b-85c4-eec3b9c972ba" providerId="ADAL" clId="{946B229B-3552-403E-9FA5-48F19DCC0C16}" dt="2022-06-26T11:00:53.742" v="2927" actId="20577"/>
          <ac:spMkLst>
            <pc:docMk/>
            <pc:sldMk cId="1374271275" sldId="328"/>
            <ac:spMk id="6" creationId="{99EA3A9E-43F2-67D9-AE35-215C3CB5D9FE}"/>
          </ac:spMkLst>
        </pc:spChg>
        <pc:spChg chg="add mod">
          <ac:chgData name="Thomas Stensitzki" userId="75cafe6b-2f2a-469b-85c4-eec3b9c972ba" providerId="ADAL" clId="{946B229B-3552-403E-9FA5-48F19DCC0C16}" dt="2022-06-26T10:43:08.556" v="2655" actId="962"/>
          <ac:spMkLst>
            <pc:docMk/>
            <pc:sldMk cId="1374271275" sldId="328"/>
            <ac:spMk id="7" creationId="{59209013-2116-36DB-AE20-E578BA30AACF}"/>
          </ac:spMkLst>
        </pc:spChg>
        <pc:spChg chg="add mod">
          <ac:chgData name="Thomas Stensitzki" userId="75cafe6b-2f2a-469b-85c4-eec3b9c972ba" providerId="ADAL" clId="{946B229B-3552-403E-9FA5-48F19DCC0C16}" dt="2022-06-26T11:00:58.060" v="2940" actId="20577"/>
          <ac:spMkLst>
            <pc:docMk/>
            <pc:sldMk cId="1374271275" sldId="328"/>
            <ac:spMk id="8" creationId="{2EAE2F52-73BC-45C8-4F52-54591077132C}"/>
          </ac:spMkLst>
        </pc:spChg>
        <pc:spChg chg="add del mod ord">
          <ac:chgData name="Thomas Stensitzki" userId="75cafe6b-2f2a-469b-85c4-eec3b9c972ba" providerId="ADAL" clId="{946B229B-3552-403E-9FA5-48F19DCC0C16}" dt="2022-06-26T10:16:51.117" v="2295" actId="478"/>
          <ac:spMkLst>
            <pc:docMk/>
            <pc:sldMk cId="1374271275" sldId="328"/>
            <ac:spMk id="35" creationId="{FD246B36-9597-60A6-60A5-AE7E6E8D58BE}"/>
          </ac:spMkLst>
        </pc:spChg>
        <pc:spChg chg="add del mod ord">
          <ac:chgData name="Thomas Stensitzki" userId="75cafe6b-2f2a-469b-85c4-eec3b9c972ba" providerId="ADAL" clId="{946B229B-3552-403E-9FA5-48F19DCC0C16}" dt="2022-06-26T10:16:50.068" v="2294" actId="478"/>
          <ac:spMkLst>
            <pc:docMk/>
            <pc:sldMk cId="1374271275" sldId="328"/>
            <ac:spMk id="36" creationId="{2C9543F7-7C69-24B1-E47E-774108DEA4D0}"/>
          </ac:spMkLst>
        </pc:spChg>
        <pc:spChg chg="add mod ord">
          <ac:chgData name="Thomas Stensitzki" userId="75cafe6b-2f2a-469b-85c4-eec3b9c972ba" providerId="ADAL" clId="{946B229B-3552-403E-9FA5-48F19DCC0C16}" dt="2022-06-26T10:39:38.284" v="2638" actId="164"/>
          <ac:spMkLst>
            <pc:docMk/>
            <pc:sldMk cId="1374271275" sldId="328"/>
            <ac:spMk id="37" creationId="{C35F00AD-E2D8-0E7E-048A-B8B658C9502B}"/>
          </ac:spMkLst>
        </pc:spChg>
        <pc:spChg chg="add mod ord">
          <ac:chgData name="Thomas Stensitzki" userId="75cafe6b-2f2a-469b-85c4-eec3b9c972ba" providerId="ADAL" clId="{946B229B-3552-403E-9FA5-48F19DCC0C16}" dt="2022-06-26T10:39:45.711" v="2639" actId="164"/>
          <ac:spMkLst>
            <pc:docMk/>
            <pc:sldMk cId="1374271275" sldId="328"/>
            <ac:spMk id="38" creationId="{60CDCD5B-9966-2754-2DCF-D833330EB160}"/>
          </ac:spMkLst>
        </pc:spChg>
        <pc:spChg chg="add mod">
          <ac:chgData name="Thomas Stensitzki" userId="75cafe6b-2f2a-469b-85c4-eec3b9c972ba" providerId="ADAL" clId="{946B229B-3552-403E-9FA5-48F19DCC0C16}" dt="2022-06-26T11:00:45.354" v="2913" actId="20577"/>
          <ac:spMkLst>
            <pc:docMk/>
            <pc:sldMk cId="1374271275" sldId="328"/>
            <ac:spMk id="46" creationId="{A07F05E8-003D-03C0-1A38-C87B51BCB0D9}"/>
          </ac:spMkLst>
        </pc:spChg>
        <pc:spChg chg="add mod">
          <ac:chgData name="Thomas Stensitzki" userId="75cafe6b-2f2a-469b-85c4-eec3b9c972ba" providerId="ADAL" clId="{946B229B-3552-403E-9FA5-48F19DCC0C16}" dt="2022-06-26T11:01:07.808" v="2951" actId="20577"/>
          <ac:spMkLst>
            <pc:docMk/>
            <pc:sldMk cId="1374271275" sldId="328"/>
            <ac:spMk id="47" creationId="{58BC8E04-C70B-5030-4BD5-F8603DE02F46}"/>
          </ac:spMkLst>
        </pc:spChg>
        <pc:spChg chg="add mod">
          <ac:chgData name="Thomas Stensitzki" userId="75cafe6b-2f2a-469b-85c4-eec3b9c972ba" providerId="ADAL" clId="{946B229B-3552-403E-9FA5-48F19DCC0C16}" dt="2022-06-26T11:01:02.112" v="2941" actId="6549"/>
          <ac:spMkLst>
            <pc:docMk/>
            <pc:sldMk cId="1374271275" sldId="328"/>
            <ac:spMk id="48" creationId="{9C1D149F-FE6F-7388-ADD8-FF5BC81D1F38}"/>
          </ac:spMkLst>
        </pc:spChg>
        <pc:spChg chg="add mod">
          <ac:chgData name="Thomas Stensitzki" userId="75cafe6b-2f2a-469b-85c4-eec3b9c972ba" providerId="ADAL" clId="{946B229B-3552-403E-9FA5-48F19DCC0C16}" dt="2022-06-26T11:01:11.392" v="2958" actId="20577"/>
          <ac:spMkLst>
            <pc:docMk/>
            <pc:sldMk cId="1374271275" sldId="328"/>
            <ac:spMk id="49" creationId="{B51F397F-BFE4-6936-6FED-01D095A14151}"/>
          </ac:spMkLst>
        </pc:spChg>
        <pc:spChg chg="add mod">
          <ac:chgData name="Thomas Stensitzki" userId="75cafe6b-2f2a-469b-85c4-eec3b9c972ba" providerId="ADAL" clId="{946B229B-3552-403E-9FA5-48F19DCC0C16}" dt="2022-06-26T10:41:06.953" v="2641" actId="164"/>
          <ac:spMkLst>
            <pc:docMk/>
            <pc:sldMk cId="1374271275" sldId="328"/>
            <ac:spMk id="57" creationId="{49D8CDC7-0405-0980-BC50-0C75B7AD1799}"/>
          </ac:spMkLst>
        </pc:spChg>
        <pc:spChg chg="add mod">
          <ac:chgData name="Thomas Stensitzki" userId="75cafe6b-2f2a-469b-85c4-eec3b9c972ba" providerId="ADAL" clId="{946B229B-3552-403E-9FA5-48F19DCC0C16}" dt="2022-06-26T10:37:27.951" v="2544" actId="164"/>
          <ac:spMkLst>
            <pc:docMk/>
            <pc:sldMk cId="1374271275" sldId="328"/>
            <ac:spMk id="58" creationId="{0C2D88A2-A2A6-5B8E-97DE-3E894D11B0C0}"/>
          </ac:spMkLst>
        </pc:spChg>
        <pc:spChg chg="add mod">
          <ac:chgData name="Thomas Stensitzki" userId="75cafe6b-2f2a-469b-85c4-eec3b9c972ba" providerId="ADAL" clId="{946B229B-3552-403E-9FA5-48F19DCC0C16}" dt="2022-06-26T10:58:17.511" v="2886" actId="962"/>
          <ac:spMkLst>
            <pc:docMk/>
            <pc:sldMk cId="1374271275" sldId="328"/>
            <ac:spMk id="66" creationId="{E4F24246-2F2B-E3FB-129D-87D2C993D1A3}"/>
          </ac:spMkLst>
        </pc:spChg>
        <pc:spChg chg="add mod">
          <ac:chgData name="Thomas Stensitzki" userId="75cafe6b-2f2a-469b-85c4-eec3b9c972ba" providerId="ADAL" clId="{946B229B-3552-403E-9FA5-48F19DCC0C16}" dt="2022-06-26T11:01:15.584" v="2966" actId="20577"/>
          <ac:spMkLst>
            <pc:docMk/>
            <pc:sldMk cId="1374271275" sldId="328"/>
            <ac:spMk id="67" creationId="{87237491-080A-48F8-AEE3-F11BB4BC8137}"/>
          </ac:spMkLst>
        </pc:spChg>
        <pc:grpChg chg="add del mod">
          <ac:chgData name="Thomas Stensitzki" userId="75cafe6b-2f2a-469b-85c4-eec3b9c972ba" providerId="ADAL" clId="{946B229B-3552-403E-9FA5-48F19DCC0C16}" dt="2022-06-26T10:20:56.250" v="2305" actId="165"/>
          <ac:grpSpMkLst>
            <pc:docMk/>
            <pc:sldMk cId="1374271275" sldId="328"/>
            <ac:grpSpMk id="28" creationId="{742F61D6-BCB7-547F-2C6B-37F5B64B561D}"/>
          </ac:grpSpMkLst>
        </pc:grpChg>
        <pc:grpChg chg="add del mod">
          <ac:chgData name="Thomas Stensitzki" userId="75cafe6b-2f2a-469b-85c4-eec3b9c972ba" providerId="ADAL" clId="{946B229B-3552-403E-9FA5-48F19DCC0C16}" dt="2022-06-26T10:20:49.816" v="2304" actId="165"/>
          <ac:grpSpMkLst>
            <pc:docMk/>
            <pc:sldMk cId="1374271275" sldId="328"/>
            <ac:grpSpMk id="29" creationId="{8933524C-47E7-3550-473D-9AE810C6FFBF}"/>
          </ac:grpSpMkLst>
        </pc:grpChg>
        <pc:grpChg chg="add mod">
          <ac:chgData name="Thomas Stensitzki" userId="75cafe6b-2f2a-469b-85c4-eec3b9c972ba" providerId="ADAL" clId="{946B229B-3552-403E-9FA5-48F19DCC0C16}" dt="2022-06-26T10:42:18.695" v="2649" actId="962"/>
          <ac:grpSpMkLst>
            <pc:docMk/>
            <pc:sldMk cId="1374271275" sldId="328"/>
            <ac:grpSpMk id="33" creationId="{93EED46B-85E1-FAB6-42D8-EC1D6E61D062}"/>
          </ac:grpSpMkLst>
        </pc:grpChg>
        <pc:grpChg chg="add mod">
          <ac:chgData name="Thomas Stensitzki" userId="75cafe6b-2f2a-469b-85c4-eec3b9c972ba" providerId="ADAL" clId="{946B229B-3552-403E-9FA5-48F19DCC0C16}" dt="2022-06-26T10:37:19.917" v="2543" actId="164"/>
          <ac:grpSpMkLst>
            <pc:docMk/>
            <pc:sldMk cId="1374271275" sldId="328"/>
            <ac:grpSpMk id="59" creationId="{83502284-37B6-1A9C-4BC5-89897446F96C}"/>
          </ac:grpSpMkLst>
        </pc:grpChg>
        <pc:grpChg chg="add mod">
          <ac:chgData name="Thomas Stensitzki" userId="75cafe6b-2f2a-469b-85c4-eec3b9c972ba" providerId="ADAL" clId="{946B229B-3552-403E-9FA5-48F19DCC0C16}" dt="2022-06-26T10:40:44.586" v="2640" actId="962"/>
          <ac:grpSpMkLst>
            <pc:docMk/>
            <pc:sldMk cId="1374271275" sldId="328"/>
            <ac:grpSpMk id="60" creationId="{5AE002CF-DFC6-75E3-E15B-42A3EA571462}"/>
          </ac:grpSpMkLst>
        </pc:grpChg>
        <pc:grpChg chg="add mod">
          <ac:chgData name="Thomas Stensitzki" userId="75cafe6b-2f2a-469b-85c4-eec3b9c972ba" providerId="ADAL" clId="{946B229B-3552-403E-9FA5-48F19DCC0C16}" dt="2022-06-26T10:42:25.116" v="2650" actId="962"/>
          <ac:grpSpMkLst>
            <pc:docMk/>
            <pc:sldMk cId="1374271275" sldId="328"/>
            <ac:grpSpMk id="61" creationId="{7F310464-A37C-5735-0361-32BE2E36C716}"/>
          </ac:grpSpMkLst>
        </pc:grpChg>
        <pc:grpChg chg="add mod">
          <ac:chgData name="Thomas Stensitzki" userId="75cafe6b-2f2a-469b-85c4-eec3b9c972ba" providerId="ADAL" clId="{946B229B-3552-403E-9FA5-48F19DCC0C16}" dt="2022-06-26T10:42:31.479" v="2651" actId="962"/>
          <ac:grpSpMkLst>
            <pc:docMk/>
            <pc:sldMk cId="1374271275" sldId="328"/>
            <ac:grpSpMk id="62" creationId="{047A39B6-6BA9-3CB0-E664-4FDFED5D2F06}"/>
          </ac:grpSpMkLst>
        </pc:grpChg>
        <pc:grpChg chg="add mod">
          <ac:chgData name="Thomas Stensitzki" userId="75cafe6b-2f2a-469b-85c4-eec3b9c972ba" providerId="ADAL" clId="{946B229B-3552-403E-9FA5-48F19DCC0C16}" dt="2022-06-26T10:42:13.955" v="2648" actId="962"/>
          <ac:grpSpMkLst>
            <pc:docMk/>
            <pc:sldMk cId="1374271275" sldId="328"/>
            <ac:grpSpMk id="63" creationId="{DF01F1A9-A729-75E1-93D7-4CD5D1FFE4CE}"/>
          </ac:grpSpMkLst>
        </pc:grpChg>
        <pc:grpChg chg="add mod">
          <ac:chgData name="Thomas Stensitzki" userId="75cafe6b-2f2a-469b-85c4-eec3b9c972ba" providerId="ADAL" clId="{946B229B-3552-403E-9FA5-48F19DCC0C16}" dt="2022-06-26T10:42:08.346" v="2647" actId="962"/>
          <ac:grpSpMkLst>
            <pc:docMk/>
            <pc:sldMk cId="1374271275" sldId="328"/>
            <ac:grpSpMk id="64" creationId="{1B1C69AA-11E5-F296-56A5-5E599CE318F5}"/>
          </ac:grpSpMkLst>
        </pc:grpChg>
        <pc:grpChg chg="add mod">
          <ac:chgData name="Thomas Stensitzki" userId="75cafe6b-2f2a-469b-85c4-eec3b9c972ba" providerId="ADAL" clId="{946B229B-3552-403E-9FA5-48F19DCC0C16}" dt="2022-06-26T10:41:15.845" v="2642" actId="962"/>
          <ac:grpSpMkLst>
            <pc:docMk/>
            <pc:sldMk cId="1374271275" sldId="328"/>
            <ac:grpSpMk id="65" creationId="{F5A8F759-D020-A246-FBA8-3D9BF87D03C3}"/>
          </ac:grpSpMkLst>
        </pc:grpChg>
        <pc:picChg chg="add mod ord topLvl">
          <ac:chgData name="Thomas Stensitzki" userId="75cafe6b-2f2a-469b-85c4-eec3b9c972ba" providerId="ADAL" clId="{946B229B-3552-403E-9FA5-48F19DCC0C16}" dt="2022-06-26T10:39:26.088" v="2637" actId="164"/>
          <ac:picMkLst>
            <pc:docMk/>
            <pc:sldMk cId="1374271275" sldId="328"/>
            <ac:picMk id="10" creationId="{4845E65C-C3F5-064F-B30D-E53547D9010E}"/>
          </ac:picMkLst>
        </pc:picChg>
        <pc:picChg chg="add mod">
          <ac:chgData name="Thomas Stensitzki" userId="75cafe6b-2f2a-469b-85c4-eec3b9c972ba" providerId="ADAL" clId="{946B229B-3552-403E-9FA5-48F19DCC0C16}" dt="2022-06-26T10:39:38.284" v="2638" actId="164"/>
          <ac:picMkLst>
            <pc:docMk/>
            <pc:sldMk cId="1374271275" sldId="328"/>
            <ac:picMk id="12" creationId="{198AF1A2-8F79-7B3A-2BD2-3054833AD4D4}"/>
          </ac:picMkLst>
        </pc:picChg>
        <pc:picChg chg="add del mod">
          <ac:chgData name="Thomas Stensitzki" userId="75cafe6b-2f2a-469b-85c4-eec3b9c972ba" providerId="ADAL" clId="{946B229B-3552-403E-9FA5-48F19DCC0C16}" dt="2022-06-26T10:06:41.626" v="2234" actId="478"/>
          <ac:picMkLst>
            <pc:docMk/>
            <pc:sldMk cId="1374271275" sldId="328"/>
            <ac:picMk id="14" creationId="{E47F983B-4531-5505-F3CD-947F013C4CD8}"/>
          </ac:picMkLst>
        </pc:picChg>
        <pc:picChg chg="add mod">
          <ac:chgData name="Thomas Stensitzki" userId="75cafe6b-2f2a-469b-85c4-eec3b9c972ba" providerId="ADAL" clId="{946B229B-3552-403E-9FA5-48F19DCC0C16}" dt="2022-06-26T10:14:45.252" v="2275" actId="164"/>
          <ac:picMkLst>
            <pc:docMk/>
            <pc:sldMk cId="1374271275" sldId="328"/>
            <ac:picMk id="16" creationId="{D13A705B-6060-225C-8F6C-0D65C8E94463}"/>
          </ac:picMkLst>
        </pc:picChg>
        <pc:picChg chg="add mod">
          <ac:chgData name="Thomas Stensitzki" userId="75cafe6b-2f2a-469b-85c4-eec3b9c972ba" providerId="ADAL" clId="{946B229B-3552-403E-9FA5-48F19DCC0C16}" dt="2022-06-26T10:39:45.711" v="2639" actId="164"/>
          <ac:picMkLst>
            <pc:docMk/>
            <pc:sldMk cId="1374271275" sldId="328"/>
            <ac:picMk id="18" creationId="{7C1B8236-E4A9-0D55-194D-632DAE18C4A4}"/>
          </ac:picMkLst>
        </pc:picChg>
        <pc:picChg chg="add mod">
          <ac:chgData name="Thomas Stensitzki" userId="75cafe6b-2f2a-469b-85c4-eec3b9c972ba" providerId="ADAL" clId="{946B229B-3552-403E-9FA5-48F19DCC0C16}" dt="2022-06-26T10:14:45.252" v="2275" actId="164"/>
          <ac:picMkLst>
            <pc:docMk/>
            <pc:sldMk cId="1374271275" sldId="328"/>
            <ac:picMk id="20" creationId="{03563B6B-1788-E6C9-8E87-21E3628ED06C}"/>
          </ac:picMkLst>
        </pc:picChg>
        <pc:picChg chg="add mod topLvl">
          <ac:chgData name="Thomas Stensitzki" userId="75cafe6b-2f2a-469b-85c4-eec3b9c972ba" providerId="ADAL" clId="{946B229B-3552-403E-9FA5-48F19DCC0C16}" dt="2022-06-26T10:39:16.441" v="2634" actId="164"/>
          <ac:picMkLst>
            <pc:docMk/>
            <pc:sldMk cId="1374271275" sldId="328"/>
            <ac:picMk id="22" creationId="{ADECDF7C-5448-B028-A2DF-5552BE547FC5}"/>
          </ac:picMkLst>
        </pc:picChg>
        <pc:picChg chg="add mod topLvl">
          <ac:chgData name="Thomas Stensitzki" userId="75cafe6b-2f2a-469b-85c4-eec3b9c972ba" providerId="ADAL" clId="{946B229B-3552-403E-9FA5-48F19DCC0C16}" dt="2022-06-26T10:39:26.088" v="2637" actId="164"/>
          <ac:picMkLst>
            <pc:docMk/>
            <pc:sldMk cId="1374271275" sldId="328"/>
            <ac:picMk id="24" creationId="{77C884C7-E9BB-0907-9ABB-3396260AE58F}"/>
          </ac:picMkLst>
        </pc:picChg>
        <pc:picChg chg="add mod">
          <ac:chgData name="Thomas Stensitzki" userId="75cafe6b-2f2a-469b-85c4-eec3b9c972ba" providerId="ADAL" clId="{946B229B-3552-403E-9FA5-48F19DCC0C16}" dt="2022-06-26T10:42:44.200" v="2652" actId="962"/>
          <ac:picMkLst>
            <pc:docMk/>
            <pc:sldMk cId="1374271275" sldId="328"/>
            <ac:picMk id="26" creationId="{7DC11CFB-E478-83A0-2894-F5F0E6D73A8C}"/>
          </ac:picMkLst>
        </pc:picChg>
        <pc:picChg chg="add mod topLvl">
          <ac:chgData name="Thomas Stensitzki" userId="75cafe6b-2f2a-469b-85c4-eec3b9c972ba" providerId="ADAL" clId="{946B229B-3552-403E-9FA5-48F19DCC0C16}" dt="2022-06-26T10:39:16.441" v="2634" actId="164"/>
          <ac:picMkLst>
            <pc:docMk/>
            <pc:sldMk cId="1374271275" sldId="328"/>
            <ac:picMk id="27" creationId="{BA1D4697-65BF-D378-FDE6-F2675E50F9CF}"/>
          </ac:picMkLst>
        </pc:picChg>
        <pc:picChg chg="add mod">
          <ac:chgData name="Thomas Stensitzki" userId="75cafe6b-2f2a-469b-85c4-eec3b9c972ba" providerId="ADAL" clId="{946B229B-3552-403E-9FA5-48F19DCC0C16}" dt="2022-06-26T10:14:45.252" v="2275" actId="164"/>
          <ac:picMkLst>
            <pc:docMk/>
            <pc:sldMk cId="1374271275" sldId="328"/>
            <ac:picMk id="30" creationId="{AFE641F1-9F04-960D-F975-3D3F6D56AF24}"/>
          </ac:picMkLst>
        </pc:picChg>
        <pc:picChg chg="add mod">
          <ac:chgData name="Thomas Stensitzki" userId="75cafe6b-2f2a-469b-85c4-eec3b9c972ba" providerId="ADAL" clId="{946B229B-3552-403E-9FA5-48F19DCC0C16}" dt="2022-06-26T10:14:45.252" v="2275" actId="164"/>
          <ac:picMkLst>
            <pc:docMk/>
            <pc:sldMk cId="1374271275" sldId="328"/>
            <ac:picMk id="31" creationId="{C338348A-EEC3-E4E3-9EE1-C4D30666B54A}"/>
          </ac:picMkLst>
        </pc:picChg>
        <pc:picChg chg="add mod">
          <ac:chgData name="Thomas Stensitzki" userId="75cafe6b-2f2a-469b-85c4-eec3b9c972ba" providerId="ADAL" clId="{946B229B-3552-403E-9FA5-48F19DCC0C16}" dt="2022-06-26T10:14:45.252" v="2275" actId="164"/>
          <ac:picMkLst>
            <pc:docMk/>
            <pc:sldMk cId="1374271275" sldId="328"/>
            <ac:picMk id="32" creationId="{553993BE-EB2D-5C6B-6D54-EF34C93BDAC4}"/>
          </ac:picMkLst>
        </pc:picChg>
        <pc:picChg chg="add mod">
          <ac:chgData name="Thomas Stensitzki" userId="75cafe6b-2f2a-469b-85c4-eec3b9c972ba" providerId="ADAL" clId="{946B229B-3552-403E-9FA5-48F19DCC0C16}" dt="2022-06-26T10:39:38.284" v="2638" actId="164"/>
          <ac:picMkLst>
            <pc:docMk/>
            <pc:sldMk cId="1374271275" sldId="328"/>
            <ac:picMk id="34" creationId="{9759E55E-90D9-8536-C14A-AA8EA2D6EF07}"/>
          </ac:picMkLst>
        </pc:picChg>
        <pc:picChg chg="add mod">
          <ac:chgData name="Thomas Stensitzki" userId="75cafe6b-2f2a-469b-85c4-eec3b9c972ba" providerId="ADAL" clId="{946B229B-3552-403E-9FA5-48F19DCC0C16}" dt="2022-06-26T10:39:38.284" v="2638" actId="164"/>
          <ac:picMkLst>
            <pc:docMk/>
            <pc:sldMk cId="1374271275" sldId="328"/>
            <ac:picMk id="39" creationId="{23BED530-A0CC-339B-E1A9-09787D4E087F}"/>
          </ac:picMkLst>
        </pc:picChg>
        <pc:picChg chg="add mod">
          <ac:chgData name="Thomas Stensitzki" userId="75cafe6b-2f2a-469b-85c4-eec3b9c972ba" providerId="ADAL" clId="{946B229B-3552-403E-9FA5-48F19DCC0C16}" dt="2022-06-26T10:39:38.284" v="2638" actId="164"/>
          <ac:picMkLst>
            <pc:docMk/>
            <pc:sldMk cId="1374271275" sldId="328"/>
            <ac:picMk id="40" creationId="{25CFE176-F31C-5BAF-09D0-7850D38B64E7}"/>
          </ac:picMkLst>
        </pc:picChg>
        <pc:picChg chg="add mod">
          <ac:chgData name="Thomas Stensitzki" userId="75cafe6b-2f2a-469b-85c4-eec3b9c972ba" providerId="ADAL" clId="{946B229B-3552-403E-9FA5-48F19DCC0C16}" dt="2022-06-26T10:39:38.284" v="2638" actId="164"/>
          <ac:picMkLst>
            <pc:docMk/>
            <pc:sldMk cId="1374271275" sldId="328"/>
            <ac:picMk id="41" creationId="{12434F10-AA66-9BA2-D85B-00E5AFBEA51A}"/>
          </ac:picMkLst>
        </pc:picChg>
        <pc:picChg chg="add mod">
          <ac:chgData name="Thomas Stensitzki" userId="75cafe6b-2f2a-469b-85c4-eec3b9c972ba" providerId="ADAL" clId="{946B229B-3552-403E-9FA5-48F19DCC0C16}" dt="2022-06-26T10:39:45.711" v="2639" actId="164"/>
          <ac:picMkLst>
            <pc:docMk/>
            <pc:sldMk cId="1374271275" sldId="328"/>
            <ac:picMk id="42" creationId="{410253FA-3871-06F0-E369-F7472AD17F5E}"/>
          </ac:picMkLst>
        </pc:picChg>
        <pc:picChg chg="add mod">
          <ac:chgData name="Thomas Stensitzki" userId="75cafe6b-2f2a-469b-85c4-eec3b9c972ba" providerId="ADAL" clId="{946B229B-3552-403E-9FA5-48F19DCC0C16}" dt="2022-06-26T10:39:45.711" v="2639" actId="164"/>
          <ac:picMkLst>
            <pc:docMk/>
            <pc:sldMk cId="1374271275" sldId="328"/>
            <ac:picMk id="43" creationId="{F3D40A41-C4CF-7519-68FA-68D611F2690A}"/>
          </ac:picMkLst>
        </pc:picChg>
        <pc:picChg chg="add mod">
          <ac:chgData name="Thomas Stensitzki" userId="75cafe6b-2f2a-469b-85c4-eec3b9c972ba" providerId="ADAL" clId="{946B229B-3552-403E-9FA5-48F19DCC0C16}" dt="2022-06-26T10:39:45.711" v="2639" actId="164"/>
          <ac:picMkLst>
            <pc:docMk/>
            <pc:sldMk cId="1374271275" sldId="328"/>
            <ac:picMk id="44" creationId="{4E3C11FE-A521-F581-3EE0-FCB7675B5DDA}"/>
          </ac:picMkLst>
        </pc:picChg>
        <pc:picChg chg="add mod">
          <ac:chgData name="Thomas Stensitzki" userId="75cafe6b-2f2a-469b-85c4-eec3b9c972ba" providerId="ADAL" clId="{946B229B-3552-403E-9FA5-48F19DCC0C16}" dt="2022-06-26T10:39:45.711" v="2639" actId="164"/>
          <ac:picMkLst>
            <pc:docMk/>
            <pc:sldMk cId="1374271275" sldId="328"/>
            <ac:picMk id="45" creationId="{277474ED-D804-56F9-FC5A-EF07AB29A87A}"/>
          </ac:picMkLst>
        </pc:picChg>
        <pc:cxnChg chg="add mod">
          <ac:chgData name="Thomas Stensitzki" userId="75cafe6b-2f2a-469b-85c4-eec3b9c972ba" providerId="ADAL" clId="{946B229B-3552-403E-9FA5-48F19DCC0C16}" dt="2022-06-26T10:41:06.953" v="2641" actId="164"/>
          <ac:cxnSpMkLst>
            <pc:docMk/>
            <pc:sldMk cId="1374271275" sldId="328"/>
            <ac:cxnSpMk id="51" creationId="{487D6E5D-E90C-CE7E-BD95-33D41A56EB38}"/>
          </ac:cxnSpMkLst>
        </pc:cxnChg>
        <pc:cxnChg chg="add mod">
          <ac:chgData name="Thomas Stensitzki" userId="75cafe6b-2f2a-469b-85c4-eec3b9c972ba" providerId="ADAL" clId="{946B229B-3552-403E-9FA5-48F19DCC0C16}" dt="2022-06-26T10:37:27.951" v="2544" actId="164"/>
          <ac:cxnSpMkLst>
            <pc:docMk/>
            <pc:sldMk cId="1374271275" sldId="328"/>
            <ac:cxnSpMk id="54" creationId="{E58390A3-D689-93AC-3D94-C38D0F71833B}"/>
          </ac:cxnSpMkLst>
        </pc:cxnChg>
      </pc:sldChg>
      <pc:sldChg chg="addSp modSp add mod modTransition modAnim">
        <pc:chgData name="Thomas Stensitzki" userId="75cafe6b-2f2a-469b-85c4-eec3b9c972ba" providerId="ADAL" clId="{946B229B-3552-403E-9FA5-48F19DCC0C16}" dt="2022-06-26T14:44:15.660" v="4315"/>
        <pc:sldMkLst>
          <pc:docMk/>
          <pc:sldMk cId="3380942300" sldId="329"/>
        </pc:sldMkLst>
        <pc:spChg chg="mod">
          <ac:chgData name="Thomas Stensitzki" userId="75cafe6b-2f2a-469b-85c4-eec3b9c972ba" providerId="ADAL" clId="{946B229B-3552-403E-9FA5-48F19DCC0C16}" dt="2022-06-26T11:28:21.613" v="3926" actId="6549"/>
          <ac:spMkLst>
            <pc:docMk/>
            <pc:sldMk cId="3380942300" sldId="329"/>
            <ac:spMk id="22" creationId="{A24FF587-27E6-D936-CE90-7D2898CDD13C}"/>
          </ac:spMkLst>
        </pc:spChg>
        <pc:spChg chg="mod">
          <ac:chgData name="Thomas Stensitzki" userId="75cafe6b-2f2a-469b-85c4-eec3b9c972ba" providerId="ADAL" clId="{946B229B-3552-403E-9FA5-48F19DCC0C16}" dt="2022-06-26T11:28:30.873" v="3930" actId="20577"/>
          <ac:spMkLst>
            <pc:docMk/>
            <pc:sldMk cId="3380942300" sldId="329"/>
            <ac:spMk id="25" creationId="{6D74C1F2-52CD-0591-844C-99841A6D2895}"/>
          </ac:spMkLst>
        </pc:spChg>
        <pc:spChg chg="mod">
          <ac:chgData name="Thomas Stensitzki" userId="75cafe6b-2f2a-469b-85c4-eec3b9c972ba" providerId="ADAL" clId="{946B229B-3552-403E-9FA5-48F19DCC0C16}" dt="2022-06-26T11:28:16.782" v="3925" actId="6549"/>
          <ac:spMkLst>
            <pc:docMk/>
            <pc:sldMk cId="3380942300" sldId="329"/>
            <ac:spMk id="28" creationId="{7FE48EB3-8F29-8B14-B924-FA626DE54EF5}"/>
          </ac:spMkLst>
        </pc:spChg>
        <pc:spChg chg="mod">
          <ac:chgData name="Thomas Stensitzki" userId="75cafe6b-2f2a-469b-85c4-eec3b9c972ba" providerId="ADAL" clId="{946B229B-3552-403E-9FA5-48F19DCC0C16}" dt="2022-06-26T11:28:27.515" v="3929" actId="6549"/>
          <ac:spMkLst>
            <pc:docMk/>
            <pc:sldMk cId="3380942300" sldId="329"/>
            <ac:spMk id="31" creationId="{5134A0B9-60ED-0059-6021-7ACED6F865F1}"/>
          </ac:spMkLst>
        </pc:spChg>
        <pc:spChg chg="mod">
          <ac:chgData name="Thomas Stensitzki" userId="75cafe6b-2f2a-469b-85c4-eec3b9c972ba" providerId="ADAL" clId="{946B229B-3552-403E-9FA5-48F19DCC0C16}" dt="2022-06-26T11:28:09.358" v="3921" actId="6549"/>
          <ac:spMkLst>
            <pc:docMk/>
            <pc:sldMk cId="3380942300" sldId="329"/>
            <ac:spMk id="34" creationId="{0F5C48EB-06BA-7800-2EBA-3736A738D43D}"/>
          </ac:spMkLst>
        </pc:spChg>
        <pc:spChg chg="mod">
          <ac:chgData name="Thomas Stensitzki" userId="75cafe6b-2f2a-469b-85c4-eec3b9c972ba" providerId="ADAL" clId="{946B229B-3552-403E-9FA5-48F19DCC0C16}" dt="2022-06-26T11:28:13.240" v="3923" actId="6549"/>
          <ac:spMkLst>
            <pc:docMk/>
            <pc:sldMk cId="3380942300" sldId="329"/>
            <ac:spMk id="43" creationId="{996C8FE4-B941-5813-9416-5C84B0F87B51}"/>
          </ac:spMkLst>
        </pc:spChg>
        <pc:spChg chg="mod">
          <ac:chgData name="Thomas Stensitzki" userId="75cafe6b-2f2a-469b-85c4-eec3b9c972ba" providerId="ADAL" clId="{946B229B-3552-403E-9FA5-48F19DCC0C16}" dt="2022-06-26T11:28:23.772" v="3927" actId="6549"/>
          <ac:spMkLst>
            <pc:docMk/>
            <pc:sldMk cId="3380942300" sldId="329"/>
            <ac:spMk id="49" creationId="{33C2F9EC-B00D-91EE-C01A-8E0FE3E7BD94}"/>
          </ac:spMkLst>
        </pc:spChg>
        <pc:spChg chg="mod">
          <ac:chgData name="Thomas Stensitzki" userId="75cafe6b-2f2a-469b-85c4-eec3b9c972ba" providerId="ADAL" clId="{946B229B-3552-403E-9FA5-48F19DCC0C16}" dt="2022-06-26T11:28:33.131" v="3931" actId="6549"/>
          <ac:spMkLst>
            <pc:docMk/>
            <pc:sldMk cId="3380942300" sldId="329"/>
            <ac:spMk id="55" creationId="{F08F249F-ACBB-E245-1003-B261DDA91F15}"/>
          </ac:spMkLst>
        </pc:spChg>
        <pc:spChg chg="add mod">
          <ac:chgData name="Thomas Stensitzki" userId="75cafe6b-2f2a-469b-85c4-eec3b9c972ba" providerId="ADAL" clId="{946B229B-3552-403E-9FA5-48F19DCC0C16}" dt="2022-06-26T11:26:04.620" v="3900" actId="1582"/>
          <ac:spMkLst>
            <pc:docMk/>
            <pc:sldMk cId="3380942300" sldId="329"/>
            <ac:spMk id="57" creationId="{792EFBF6-07E9-43AA-1E5E-71672C9E9162}"/>
          </ac:spMkLst>
        </pc:spChg>
        <pc:spChg chg="add mod">
          <ac:chgData name="Thomas Stensitzki" userId="75cafe6b-2f2a-469b-85c4-eec3b9c972ba" providerId="ADAL" clId="{946B229B-3552-403E-9FA5-48F19DCC0C16}" dt="2022-06-26T11:26:04.620" v="3900" actId="1582"/>
          <ac:spMkLst>
            <pc:docMk/>
            <pc:sldMk cId="3380942300" sldId="329"/>
            <ac:spMk id="58" creationId="{F401B07C-E063-BA50-4537-EA1AEDD9C7BE}"/>
          </ac:spMkLst>
        </pc:spChg>
        <pc:spChg chg="add mod">
          <ac:chgData name="Thomas Stensitzki" userId="75cafe6b-2f2a-469b-85c4-eec3b9c972ba" providerId="ADAL" clId="{946B229B-3552-403E-9FA5-48F19DCC0C16}" dt="2022-06-26T11:26:09.411" v="3901" actId="1076"/>
          <ac:spMkLst>
            <pc:docMk/>
            <pc:sldMk cId="3380942300" sldId="329"/>
            <ac:spMk id="59" creationId="{AF712CEB-D741-2953-8732-EC50ABB885E9}"/>
          </ac:spMkLst>
        </pc:spChg>
      </pc:sldChg>
      <pc:sldChg chg="addSp modSp add mod ord modTransition modNotesTx">
        <pc:chgData name="Thomas Stensitzki" userId="75cafe6b-2f2a-469b-85c4-eec3b9c972ba" providerId="ADAL" clId="{946B229B-3552-403E-9FA5-48F19DCC0C16}" dt="2022-06-26T15:27:49.356" v="4656" actId="207"/>
        <pc:sldMkLst>
          <pc:docMk/>
          <pc:sldMk cId="2568343105" sldId="330"/>
        </pc:sldMkLst>
        <pc:spChg chg="add mod">
          <ac:chgData name="Thomas Stensitzki" userId="75cafe6b-2f2a-469b-85c4-eec3b9c972ba" providerId="ADAL" clId="{946B229B-3552-403E-9FA5-48F19DCC0C16}" dt="2022-06-26T15:27:49.356" v="4656" actId="207"/>
          <ac:spMkLst>
            <pc:docMk/>
            <pc:sldMk cId="2568343105" sldId="330"/>
            <ac:spMk id="7" creationId="{5E2957FC-9F7B-0220-A5D8-E2BCE3D19FDA}"/>
          </ac:spMkLst>
        </pc:spChg>
        <pc:picChg chg="add mod">
          <ac:chgData name="Thomas Stensitzki" userId="75cafe6b-2f2a-469b-85c4-eec3b9c972ba" providerId="ADAL" clId="{946B229B-3552-403E-9FA5-48F19DCC0C16}" dt="2022-06-26T14:37:31.746" v="4071" actId="1076"/>
          <ac:picMkLst>
            <pc:docMk/>
            <pc:sldMk cId="2568343105" sldId="330"/>
            <ac:picMk id="6" creationId="{B283504B-7402-F565-080F-3B8B884F5215}"/>
          </ac:picMkLst>
        </pc:picChg>
      </pc:sldChg>
      <pc:sldChg chg="add del">
        <pc:chgData name="Thomas Stensitzki" userId="75cafe6b-2f2a-469b-85c4-eec3b9c972ba" providerId="ADAL" clId="{946B229B-3552-403E-9FA5-48F19DCC0C16}" dt="2022-06-26T14:37:14.930" v="4068"/>
        <pc:sldMkLst>
          <pc:docMk/>
          <pc:sldMk cId="2671231424" sldId="331"/>
        </pc:sldMkLst>
      </pc:sldChg>
      <pc:sldMasterChg chg="modSp modSldLayout">
        <pc:chgData name="Thomas Stensitzki" userId="75cafe6b-2f2a-469b-85c4-eec3b9c972ba" providerId="ADAL" clId="{946B229B-3552-403E-9FA5-48F19DCC0C16}" dt="2022-06-25T11:59:45.536" v="606" actId="478"/>
        <pc:sldMasterMkLst>
          <pc:docMk/>
          <pc:sldMasterMk cId="3525050226" sldId="2147483648"/>
        </pc:sldMasterMkLst>
        <pc:spChg chg="mod">
          <ac:chgData name="Thomas Stensitzki" userId="75cafe6b-2f2a-469b-85c4-eec3b9c972ba" providerId="ADAL" clId="{946B229B-3552-403E-9FA5-48F19DCC0C16}" dt="2022-06-25T11:58:32.392" v="600" actId="404"/>
          <ac:spMkLst>
            <pc:docMk/>
            <pc:sldMasterMk cId="3525050226" sldId="2147483648"/>
            <ac:spMk id="3" creationId="{00000000-0000-0000-0000-000000000000}"/>
          </ac:spMkLst>
        </pc:spChg>
        <pc:sldLayoutChg chg="modSp">
          <pc:chgData name="Thomas Stensitzki" userId="75cafe6b-2f2a-469b-85c4-eec3b9c972ba" providerId="ADAL" clId="{946B229B-3552-403E-9FA5-48F19DCC0C16}" dt="2022-06-25T11:58:57.063" v="602" actId="255"/>
          <pc:sldLayoutMkLst>
            <pc:docMk/>
            <pc:sldMasterMk cId="3525050226" sldId="2147483648"/>
            <pc:sldLayoutMk cId="3665001167" sldId="2147483654"/>
          </pc:sldLayoutMkLst>
          <pc:spChg chg="mod">
            <ac:chgData name="Thomas Stensitzki" userId="75cafe6b-2f2a-469b-85c4-eec3b9c972ba" providerId="ADAL" clId="{946B229B-3552-403E-9FA5-48F19DCC0C16}" dt="2022-06-25T11:58:57.063" v="602" actId="255"/>
            <ac:spMkLst>
              <pc:docMk/>
              <pc:sldMasterMk cId="3525050226" sldId="2147483648"/>
              <pc:sldLayoutMk cId="3665001167" sldId="2147483654"/>
              <ac:spMk id="3" creationId="{00000000-0000-0000-0000-000000000000}"/>
            </ac:spMkLst>
          </pc:spChg>
        </pc:sldLayoutChg>
        <pc:sldLayoutChg chg="modSp">
          <pc:chgData name="Thomas Stensitzki" userId="75cafe6b-2f2a-469b-85c4-eec3b9c972ba" providerId="ADAL" clId="{946B229B-3552-403E-9FA5-48F19DCC0C16}" dt="2022-06-25T11:58:50.864" v="601" actId="255"/>
          <pc:sldLayoutMkLst>
            <pc:docMk/>
            <pc:sldMasterMk cId="3525050226" sldId="2147483648"/>
            <pc:sldLayoutMk cId="2633660303" sldId="2147483656"/>
          </pc:sldLayoutMkLst>
          <pc:spChg chg="mod">
            <ac:chgData name="Thomas Stensitzki" userId="75cafe6b-2f2a-469b-85c4-eec3b9c972ba" providerId="ADAL" clId="{946B229B-3552-403E-9FA5-48F19DCC0C16}" dt="2022-06-25T11:58:50.864" v="601" actId="255"/>
            <ac:spMkLst>
              <pc:docMk/>
              <pc:sldMasterMk cId="3525050226" sldId="2147483648"/>
              <pc:sldLayoutMk cId="2633660303" sldId="2147483656"/>
              <ac:spMk id="2" creationId="{00000000-0000-0000-0000-000000000000}"/>
            </ac:spMkLst>
          </pc:spChg>
        </pc:sldLayoutChg>
        <pc:sldLayoutChg chg="delSp modSp mod">
          <pc:chgData name="Thomas Stensitzki" userId="75cafe6b-2f2a-469b-85c4-eec3b9c972ba" providerId="ADAL" clId="{946B229B-3552-403E-9FA5-48F19DCC0C16}" dt="2022-06-25T11:59:45.536" v="606" actId="478"/>
          <pc:sldLayoutMkLst>
            <pc:docMk/>
            <pc:sldMasterMk cId="3525050226" sldId="2147483648"/>
            <pc:sldLayoutMk cId="3337158329" sldId="2147483658"/>
          </pc:sldLayoutMkLst>
          <pc:spChg chg="mod">
            <ac:chgData name="Thomas Stensitzki" userId="75cafe6b-2f2a-469b-85c4-eec3b9c972ba" providerId="ADAL" clId="{946B229B-3552-403E-9FA5-48F19DCC0C16}" dt="2022-06-25T11:59:10.090" v="603" actId="255"/>
            <ac:spMkLst>
              <pc:docMk/>
              <pc:sldMasterMk cId="3525050226" sldId="2147483648"/>
              <pc:sldLayoutMk cId="3337158329" sldId="2147483658"/>
              <ac:spMk id="2" creationId="{00000000-0000-0000-0000-000000000000}"/>
            </ac:spMkLst>
          </pc:spChg>
          <pc:spChg chg="mod">
            <ac:chgData name="Thomas Stensitzki" userId="75cafe6b-2f2a-469b-85c4-eec3b9c972ba" providerId="ADAL" clId="{946B229B-3552-403E-9FA5-48F19DCC0C16}" dt="2022-06-25T11:59:26.759" v="605" actId="404"/>
            <ac:spMkLst>
              <pc:docMk/>
              <pc:sldMasterMk cId="3525050226" sldId="2147483648"/>
              <pc:sldLayoutMk cId="3337158329" sldId="2147483658"/>
              <ac:spMk id="3" creationId="{00000000-0000-0000-0000-000000000000}"/>
            </ac:spMkLst>
          </pc:spChg>
          <pc:spChg chg="del">
            <ac:chgData name="Thomas Stensitzki" userId="75cafe6b-2f2a-469b-85c4-eec3b9c972ba" providerId="ADAL" clId="{946B229B-3552-403E-9FA5-48F19DCC0C16}" dt="2022-06-25T11:59:45.536" v="606" actId="478"/>
            <ac:spMkLst>
              <pc:docMk/>
              <pc:sldMasterMk cId="3525050226" sldId="2147483648"/>
              <pc:sldLayoutMk cId="3337158329" sldId="2147483658"/>
              <ac:spMk id="4" creationId="{00000000-0000-0000-0000-000000000000}"/>
            </ac:spMkLst>
          </pc:spChg>
          <pc:spChg chg="del">
            <ac:chgData name="Thomas Stensitzki" userId="75cafe6b-2f2a-469b-85c4-eec3b9c972ba" providerId="ADAL" clId="{946B229B-3552-403E-9FA5-48F19DCC0C16}" dt="2022-06-25T11:59:45.536" v="606" actId="478"/>
            <ac:spMkLst>
              <pc:docMk/>
              <pc:sldMasterMk cId="3525050226" sldId="2147483648"/>
              <pc:sldLayoutMk cId="3337158329" sldId="2147483658"/>
              <ac:spMk id="6" creationId="{00000000-0000-0000-0000-000000000000}"/>
            </ac:spMkLst>
          </pc:spChg>
        </pc:sldLayoutChg>
        <pc:sldLayoutChg chg="modSp">
          <pc:chgData name="Thomas Stensitzki" userId="75cafe6b-2f2a-469b-85c4-eec3b9c972ba" providerId="ADAL" clId="{946B229B-3552-403E-9FA5-48F19DCC0C16}" dt="2022-06-25T11:59:15.285" v="604" actId="255"/>
          <pc:sldLayoutMkLst>
            <pc:docMk/>
            <pc:sldMasterMk cId="3525050226" sldId="2147483648"/>
            <pc:sldLayoutMk cId="1373356" sldId="2147483662"/>
          </pc:sldLayoutMkLst>
          <pc:spChg chg="mod">
            <ac:chgData name="Thomas Stensitzki" userId="75cafe6b-2f2a-469b-85c4-eec3b9c972ba" providerId="ADAL" clId="{946B229B-3552-403E-9FA5-48F19DCC0C16}" dt="2022-06-25T11:59:15.285" v="604" actId="255"/>
            <ac:spMkLst>
              <pc:docMk/>
              <pc:sldMasterMk cId="3525050226" sldId="2147483648"/>
              <pc:sldLayoutMk cId="1373356" sldId="2147483662"/>
              <ac:spMk id="2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F302-A7C8-034E-97BB-FC8263E03487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CF95-0BA1-6A41-BF58-BBB121C210F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4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EBFDE-86C7-4E86-9964-AC43992432EE}" type="datetimeFigureOut">
              <a:rPr lang="de-AT" smtClean="0"/>
              <a:t>25.01.2023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D5A78-5106-4F9F-8ACC-338C0BBDEEF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9859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CRA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ataencryptio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-365/compliance/customer-key-availability-key-roll?view=o365-worldwide&amp;WT.mc_id=M365-MVP-5003086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-365/compliance/customer-key-availability-key-roll?view=o365-worldwide&amp;WT.mc_id=M365-MVP-5003086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69155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999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8354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62352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29455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79283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dirty="0"/>
              <a:t>Key Vault Contributor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role is for management plane operations to manage key vaults. It does not allow access to keys, secrets and certificates.</a:t>
            </a:r>
          </a:p>
          <a:p>
            <a:r>
              <a:rPr lang="de-DE" dirty="0"/>
              <a:t>https://docs.microsoft.com/en-us/azure/key-vault/general/rbac-guide?tabs=azure-cli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66319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hlinkClick r:id="rId3"/>
              </a:rPr>
              <a:t>https://aka.ms/MCRA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7937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28799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https://linktr.ee/stensitzki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48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395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28203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de-DE"/>
              <a:t>Microsoft </a:t>
            </a:r>
            <a:r>
              <a:rPr lang="de-DE" b="1"/>
              <a:t>Entwicklungskompetenz</a:t>
            </a:r>
            <a:endParaRPr lang="de-DE"/>
          </a:p>
        </p:txBody>
      </p:sp>
      <p:sp>
        <p:nvSpPr>
          <p:cNvPr id="4096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de-DE"/>
              <a:t>Microsoft  - vertraulich</a:t>
            </a:r>
          </a:p>
        </p:txBody>
      </p:sp>
      <p:sp>
        <p:nvSpPr>
          <p:cNvPr id="4096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EDE57-F8FE-4B43-B511-2E9F76624F7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09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3" y="485775"/>
            <a:ext cx="6540500" cy="3679825"/>
          </a:xfrm>
          <a:ln/>
        </p:spPr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2296" y="4469337"/>
            <a:ext cx="6155842" cy="4959935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01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38761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https://aka.ms/dataencryption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5228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https://docs.microsoft.com/microsoft-365/compliance/customer-key-availability-key-roll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8055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https://docs.microsoft.com/microsoft-365/compliance/customer-key-availability-key-roll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0979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https://docs.microsoft.com/microsoft-365/compliance/sit-get-started-exact-data-match-based-sits-overview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57773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5A78-5106-4F9F-8ACC-338C0BBDEEFA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9473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0339" y="797003"/>
            <a:ext cx="4508234" cy="228186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accent1"/>
                </a:solidFill>
                <a:latin typeface="+mj-lt"/>
                <a:ea typeface="Segoe UI Historic" charset="0"/>
                <a:cs typeface="Segoe UI Historic" charset="0"/>
              </a:defRPr>
            </a:lvl1pPr>
          </a:lstStyle>
          <a:p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&lt;Title session&gt;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00340" y="3221382"/>
            <a:ext cx="4508234" cy="957002"/>
          </a:xfrm>
        </p:spPr>
        <p:txBody>
          <a:bodyPr>
            <a:normAutofit/>
          </a:bodyPr>
          <a:lstStyle>
            <a:lvl1pPr marL="0" indent="0" algn="l">
              <a:buNone/>
              <a:defRPr sz="2400" i="0">
                <a:solidFill>
                  <a:schemeClr val="accent1"/>
                </a:solidFill>
                <a:latin typeface="+mj-l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>
                <a:latin typeface="Segoe UI Light" panose="020B0502040204020203" pitchFamily="34" charset="0"/>
              </a:rPr>
              <a:t>&lt;Name speaker&gt;</a:t>
            </a: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7812360" y="123478"/>
            <a:ext cx="1298042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tabLst/>
              <a:defRPr sz="2400" i="0" kern="1200">
                <a:solidFill>
                  <a:schemeClr val="accent1"/>
                </a:solidFill>
                <a:latin typeface="+mj-lt"/>
                <a:ea typeface="Segoe UI" panose="020B0502040204020203" pitchFamily="34" charset="0"/>
                <a:cs typeface="Segoe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latin typeface="Segoe UI Light" panose="020B0502040204020203" pitchFamily="34" charset="0"/>
              </a:rPr>
              <a:t>@</a:t>
            </a:r>
            <a:r>
              <a:rPr lang="en-US" err="1">
                <a:latin typeface="Segoe UI Light" panose="020B0502040204020203" pitchFamily="34" charset="0"/>
              </a:rPr>
              <a:t>ExpertsLiveAT</a:t>
            </a:r>
            <a:endParaRPr lang="en-US">
              <a:latin typeface="Segoe UI Light" panose="020B0502040204020203" pitchFamily="34" charset="0"/>
            </a:endParaRPr>
          </a:p>
          <a:p>
            <a:pPr algn="r"/>
            <a:r>
              <a:rPr lang="en-US">
                <a:latin typeface="Segoe UI Light" panose="020B0502040204020203" pitchFamily="34" charset="0"/>
              </a:rPr>
              <a:t>#ExpertsLive</a:t>
            </a:r>
          </a:p>
        </p:txBody>
      </p:sp>
      <p:pic>
        <p:nvPicPr>
          <p:cNvPr id="1028" name="Picture 4" descr="http://www.expertslive.at/uploads/1/0/2/8/102898498/published/expertslive-austria.png?1491569439">
            <a:extLst>
              <a:ext uri="{FF2B5EF4-FFF2-40B4-BE49-F238E27FC236}">
                <a16:creationId xmlns:a16="http://schemas.microsoft.com/office/drawing/2014/main" id="{80C253F9-F81E-4502-9D8F-59F93A187F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031" y="4673484"/>
            <a:ext cx="1863457" cy="38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1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33660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79512" y="268675"/>
            <a:ext cx="8496176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200"/>
            </a:lvl1pPr>
          </a:lstStyle>
          <a:p>
            <a:r>
              <a:rPr lang="en-US">
                <a:latin typeface="Segoe UI Light" panose="020B0502040204020203" pitchFamily="34" charset="0"/>
              </a:rPr>
              <a:t>&lt;Title&gt;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1211750"/>
            <a:ext cx="8496176" cy="29441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&lt;Text&gt;</a:t>
            </a:r>
          </a:p>
        </p:txBody>
      </p:sp>
    </p:spTree>
    <p:extLst>
      <p:ext uri="{BB962C8B-B14F-4D97-AF65-F5344CB8AC3E}">
        <p14:creationId xmlns:p14="http://schemas.microsoft.com/office/powerpoint/2010/main" val="366500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8557" y="978477"/>
            <a:ext cx="4279159" cy="1591102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1E347F"/>
                </a:solidFill>
                <a:latin typeface="+mj-lt"/>
                <a:cs typeface="Segoe"/>
              </a:defRPr>
            </a:lvl1pPr>
          </a:lstStyle>
          <a:p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&lt;Speaker Name&gt;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48557" y="2569579"/>
            <a:ext cx="4279159" cy="226863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  <a:latin typeface="Segoe Light"/>
                <a:cs typeface="Segoe Light"/>
              </a:defRPr>
            </a:lvl1pPr>
            <a:lvl2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2pPr>
            <a:lvl3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3pPr>
            <a:lvl4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4pPr>
            <a:lvl5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5pPr>
          </a:lstStyle>
          <a:p>
            <a:r>
              <a:rPr lang="en-US">
                <a:latin typeface="Segoe UI Light" panose="020B0502040204020203" pitchFamily="34" charset="0"/>
              </a:rPr>
              <a:t>&lt;short intro&gt;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44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692275" y="268288"/>
            <a:ext cx="6950828" cy="4627803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&lt;Image&gt;</a:t>
            </a:r>
          </a:p>
        </p:txBody>
      </p:sp>
    </p:spTree>
    <p:extLst>
      <p:ext uri="{BB962C8B-B14F-4D97-AF65-F5344CB8AC3E}">
        <p14:creationId xmlns:p14="http://schemas.microsoft.com/office/powerpoint/2010/main" val="222977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02224"/>
            <a:ext cx="8077200" cy="85725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de-DE" sz="3200"/>
            </a:lvl1pPr>
          </a:lstStyle>
          <a:p>
            <a:r>
              <a:rPr kumimoji="0"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97310"/>
            <a:ext cx="8077200" cy="3223022"/>
          </a:xfrm>
        </p:spPr>
        <p:txBody>
          <a:bodyPr>
            <a:normAutofit/>
          </a:bodyPr>
          <a:lstStyle>
            <a:lvl1pPr eaLnBrk="1" latinLnBrk="0" hangingPunct="1">
              <a:defRPr kumimoji="0" lang="de-DE" sz="2000">
                <a:latin typeface="+mn-lt"/>
              </a:defRPr>
            </a:lvl1pPr>
            <a:lvl2pPr eaLnBrk="1" latinLnBrk="0" hangingPunct="1">
              <a:defRPr kumimoji="0" lang="de-DE" sz="2000">
                <a:latin typeface="+mn-lt"/>
              </a:defRPr>
            </a:lvl2pPr>
            <a:lvl3pPr eaLnBrk="1" latinLnBrk="0" hangingPunct="1">
              <a:defRPr kumimoji="0" lang="de-DE" sz="1600">
                <a:latin typeface="+mn-lt"/>
              </a:defRPr>
            </a:lvl3pPr>
            <a:lvl4pPr eaLnBrk="1" latinLnBrk="0" hangingPunct="1">
              <a:defRPr kumimoji="0" lang="de-DE" sz="1600">
                <a:latin typeface="+mn-lt"/>
              </a:defRPr>
            </a:lvl4pPr>
            <a:lvl5pPr eaLnBrk="1" latinLnBrk="0" hangingPunct="1">
              <a:defRPr kumimoji="0" lang="de-DE" sz="1600">
                <a:latin typeface="+mn-lt"/>
              </a:defRPr>
            </a:lvl5pPr>
          </a:lstStyle>
          <a:p>
            <a:pPr lvl="0" eaLnBrk="1" latinLnBrk="0" hangingPunct="1"/>
            <a:r>
              <a:rPr lang="de-DE" dirty="0"/>
              <a:t>Textmasterformat bearbeiten</a:t>
            </a:r>
          </a:p>
          <a:p>
            <a:pPr lvl="1" eaLnBrk="1" latinLnBrk="0" hangingPunct="1"/>
            <a:r>
              <a:rPr lang="de-DE" dirty="0"/>
              <a:t>Zweite Ebene</a:t>
            </a:r>
          </a:p>
          <a:p>
            <a:pPr lvl="2" eaLnBrk="1" latinLnBrk="0" hangingPunct="1"/>
            <a:r>
              <a:rPr lang="de-DE" dirty="0"/>
              <a:t>Dritte Ebene</a:t>
            </a:r>
          </a:p>
          <a:p>
            <a:pPr lvl="3" eaLnBrk="1" latinLnBrk="0" hangingPunct="1"/>
            <a:r>
              <a:rPr lang="de-DE" dirty="0"/>
              <a:t>Vierte Ebene</a:t>
            </a:r>
          </a:p>
          <a:p>
            <a:pPr lvl="4" eaLnBrk="1" latinLnBrk="0" hangingPunct="1"/>
            <a:r>
              <a:rPr lang="de-DE" dirty="0"/>
              <a:t>Fünfte Ebene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de-DE"/>
          </a:p>
        </p:txBody>
      </p:sp>
    </p:spTree>
    <p:extLst>
      <p:ext uri="{BB962C8B-B14F-4D97-AF65-F5344CB8AC3E}">
        <p14:creationId xmlns:p14="http://schemas.microsoft.com/office/powerpoint/2010/main" val="3337158329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286" cy="5143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2275" y="265497"/>
            <a:ext cx="6983413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2275" y="1159977"/>
            <a:ext cx="6983413" cy="360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05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4" r:id="rId3"/>
    <p:sldLayoutId id="2147483650" r:id="rId4"/>
    <p:sldLayoutId id="2147483651" r:id="rId5"/>
    <p:sldLayoutId id="2147483658" r:id="rId6"/>
    <p:sldLayoutId id="2147483662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11112" indent="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None/>
        <a:tabLst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18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16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14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Lucida Grande"/>
        <a:buChar char="■"/>
        <a:defRPr sz="14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9" userDrawn="1">
          <p15:clr>
            <a:srgbClr val="F26B43"/>
          </p15:clr>
        </p15:guide>
        <p15:guide id="2" pos="10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at/url?sa=i&amp;rct=j&amp;q=&amp;esrc=s&amp;source=images&amp;cd=&amp;cad=rja&amp;uact=8&amp;ved=0ahUKEwjW8smb1dvUAhVHQBQKHbmJCMkQjRwIBw&amp;url=https://de.wikipedia.org/wiki/Twitter&amp;psig=AFQjCNHQzDEcul807ncgLHSE3MnAEFND-Q&amp;ust=149857182026778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7.png"/><Relationship Id="rId18" Type="http://schemas.openxmlformats.org/officeDocument/2006/relationships/image" Target="../media/image42.emf"/><Relationship Id="rId3" Type="http://schemas.openxmlformats.org/officeDocument/2006/relationships/image" Target="../media/image27.png"/><Relationship Id="rId21" Type="http://schemas.openxmlformats.org/officeDocument/2006/relationships/image" Target="../media/image45.emf"/><Relationship Id="rId7" Type="http://schemas.openxmlformats.org/officeDocument/2006/relationships/image" Target="../media/image31.emf"/><Relationship Id="rId12" Type="http://schemas.openxmlformats.org/officeDocument/2006/relationships/image" Target="../media/image36.emf"/><Relationship Id="rId17" Type="http://schemas.openxmlformats.org/officeDocument/2006/relationships/image" Target="../media/image41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20" Type="http://schemas.openxmlformats.org/officeDocument/2006/relationships/image" Target="../media/image4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emf"/><Relationship Id="rId11" Type="http://schemas.openxmlformats.org/officeDocument/2006/relationships/image" Target="../media/image35.sv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emf"/><Relationship Id="rId4" Type="http://schemas.openxmlformats.org/officeDocument/2006/relationships/image" Target="../media/image28.svg"/><Relationship Id="rId9" Type="http://schemas.openxmlformats.org/officeDocument/2006/relationships/image" Target="../media/image33.emf"/><Relationship Id="rId14" Type="http://schemas.openxmlformats.org/officeDocument/2006/relationships/image" Target="../media/image38.png"/><Relationship Id="rId22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asttrack.microsoft.com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ka.ms/MCRA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microsoft-365/compliance/technical-reference-details-about-encryption?toc=%2Fcompliance%2Fassurance%2Ftoc.json&amp;bc=%2Fcompliance%2Fassurance%2Fbreadcrumb%2Ftoc.json&amp;view=o365-worldwide&amp;WT.mc_id=M365-MVP-5003086" TargetMode="External"/><Relationship Id="rId13" Type="http://schemas.openxmlformats.org/officeDocument/2006/relationships/hyperlink" Target="https://docs.microsoft.com/microsoft-365/compliance/sit-get-started-exact-data-match-based-sits-overview?view=o365-worldwide&amp;WT.mc_id=M365-MVP-5003086" TargetMode="External"/><Relationship Id="rId3" Type="http://schemas.openxmlformats.org/officeDocument/2006/relationships/hyperlink" Target="https://docs.microsoft.com/microsoft-365/compliance/customer-key-availability-key-roll?view=o365-worldwide&amp;WT.mc_id=M365-MVP-5003086" TargetMode="External"/><Relationship Id="rId7" Type="http://schemas.openxmlformats.org/officeDocument/2006/relationships/hyperlink" Target="https://docs.microsoft.com/microsoft-365/enterprise/multi-geo-ediscovery-configuration?view=o365-worldwide&amp;WT.mc_id=M365-MVP-5003086" TargetMode="External"/><Relationship Id="rId12" Type="http://schemas.openxmlformats.org/officeDocument/2006/relationships/hyperlink" Target="https://docs.microsoft.com/microsoft-365/compliance/double-key-encryption?view=o365-worldwide&amp;WT.mc_id=M365-MVP-5003086" TargetMode="External"/><Relationship Id="rId2" Type="http://schemas.openxmlformats.org/officeDocument/2006/relationships/hyperlink" Target="https://techcommunity.microsoft.com/t5/security-compliance-and-identity/understanding-microsoft-information-protection-encryption-key/ba-p/2214589?WT.mc_id=EM-MVP-5003086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compliance/assurance/assurance-encryption-for-microsoft-365-services?WT.mc_id=M365-MVP-5003086" TargetMode="External"/><Relationship Id="rId11" Type="http://schemas.openxmlformats.org/officeDocument/2006/relationships/hyperlink" Target="https://m365maps.com/" TargetMode="External"/><Relationship Id="rId5" Type="http://schemas.openxmlformats.org/officeDocument/2006/relationships/hyperlink" Target="https://docs.microsoft.com/microsoft-365/compliance/customer-key-overview?view=o365-worldwide&amp;WT.mc_id=M365-MVP-5003086#encryption-ciphers-used-by-customer-key" TargetMode="External"/><Relationship Id="rId10" Type="http://schemas.openxmlformats.org/officeDocument/2006/relationships/hyperlink" Target="https://docs.microsoft.com/azure/key-vault/general/rbac-guide?tabs=azure-cli&amp;WT.mc_id=M365-MVP-5003086#azure-built-in-roles-for-key-vault-data-plane-operations" TargetMode="External"/><Relationship Id="rId4" Type="http://schemas.openxmlformats.org/officeDocument/2006/relationships/hyperlink" Target="https://docs.microsoft.com/exchange/mailbox-migration/office-365-migration-best-practices?WT.mc_id=M365-MVP-5003086#move-requests-in-the-microsoft-365-or-office-365-service" TargetMode="External"/><Relationship Id="rId9" Type="http://schemas.openxmlformats.org/officeDocument/2006/relationships/hyperlink" Target="https://docs.microsoft.com/azure/role-based-access-control/role-assignments-portal?tabs=current&amp;WT.mc_id=EM-MVP-5003086#step-3-select-the-appropriate-rol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25.emf"/><Relationship Id="rId5" Type="http://schemas.openxmlformats.org/officeDocument/2006/relationships/image" Target="../media/image19.png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411760" y="797003"/>
            <a:ext cx="5112568" cy="2281863"/>
          </a:xfrm>
        </p:spPr>
        <p:txBody>
          <a:bodyPr>
            <a:normAutofit/>
          </a:bodyPr>
          <a:lstStyle/>
          <a:p>
            <a:r>
              <a:rPr lang="en-US" sz="2400" dirty="0"/>
              <a:t>Securing Microsoft 365 Data </a:t>
            </a:r>
            <a:br>
              <a:rPr lang="en-US" sz="2400" dirty="0"/>
            </a:br>
            <a:r>
              <a:rPr lang="en-US" sz="2400" dirty="0"/>
              <a:t>with service encryption</a:t>
            </a:r>
            <a:br>
              <a:rPr lang="de-DE" sz="2400" dirty="0"/>
            </a:br>
            <a:r>
              <a:rPr lang="de-DE" sz="2400" dirty="0"/>
              <a:t> </a:t>
            </a:r>
            <a:br>
              <a:rPr lang="de-DE" sz="2400" dirty="0"/>
            </a:br>
            <a:endParaRPr lang="en-US" sz="2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041830" y="2931790"/>
            <a:ext cx="4166744" cy="12465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Thomas Stensitzki, MVP</a:t>
            </a:r>
          </a:p>
          <a:p>
            <a:r>
              <a:rPr lang="en-US" dirty="0"/>
              <a:t>blog.granikos.eu</a:t>
            </a:r>
          </a:p>
          <a:p>
            <a:r>
              <a:rPr lang="en-US" dirty="0"/>
              <a:t>   @stensitzki</a:t>
            </a:r>
          </a:p>
        </p:txBody>
      </p:sp>
      <p:pic>
        <p:nvPicPr>
          <p:cNvPr id="4" name="Picture 4" descr="Bildergebnis für twitter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795886"/>
            <a:ext cx="270030" cy="2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06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FB662-53DE-5751-127D-B0500D53C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Shredded</a:t>
            </a:r>
            <a:r>
              <a:rPr lang="de-DE" dirty="0"/>
              <a:t> Storage</a:t>
            </a:r>
          </a:p>
        </p:txBody>
      </p:sp>
      <p:grpSp>
        <p:nvGrpSpPr>
          <p:cNvPr id="4" name="Key-Store">
            <a:extLst>
              <a:ext uri="{FF2B5EF4-FFF2-40B4-BE49-F238E27FC236}">
                <a16:creationId xmlns:a16="http://schemas.microsoft.com/office/drawing/2014/main" id="{6A1A4BCA-1E01-FF66-F143-716B1C2FC07E}"/>
              </a:ext>
            </a:extLst>
          </p:cNvPr>
          <p:cNvGrpSpPr/>
          <p:nvPr/>
        </p:nvGrpSpPr>
        <p:grpSpPr>
          <a:xfrm>
            <a:off x="7060055" y="900479"/>
            <a:ext cx="1699603" cy="1986089"/>
            <a:chOff x="8003629" y="2547670"/>
            <a:chExt cx="1699603" cy="1986089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80B4C63-2507-A69D-188A-73A537E4C2DC}"/>
                </a:ext>
              </a:extLst>
            </p:cNvPr>
            <p:cNvSpPr/>
            <p:nvPr/>
          </p:nvSpPr>
          <p:spPr>
            <a:xfrm>
              <a:off x="8003631" y="2890245"/>
              <a:ext cx="1699601" cy="164351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578DFFAD-0045-4E33-8594-12B37BAA9515}"/>
                </a:ext>
              </a:extLst>
            </p:cNvPr>
            <p:cNvSpPr txBox="1"/>
            <p:nvPr/>
          </p:nvSpPr>
          <p:spPr>
            <a:xfrm>
              <a:off x="8003629" y="2547670"/>
              <a:ext cx="1699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Key Store</a:t>
              </a:r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2324025B-E1C0-240B-98B4-21035AA23DA9}"/>
              </a:ext>
            </a:extLst>
          </p:cNvPr>
          <p:cNvSpPr/>
          <p:nvPr/>
        </p:nvSpPr>
        <p:spPr>
          <a:xfrm>
            <a:off x="138109" y="1241444"/>
            <a:ext cx="3321552" cy="16435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Azure-Storage">
            <a:extLst>
              <a:ext uri="{FF2B5EF4-FFF2-40B4-BE49-F238E27FC236}">
                <a16:creationId xmlns:a16="http://schemas.microsoft.com/office/drawing/2014/main" id="{9B0C436E-64CF-403C-9BD8-0F9674921246}"/>
              </a:ext>
            </a:extLst>
          </p:cNvPr>
          <p:cNvGrpSpPr/>
          <p:nvPr/>
        </p:nvGrpSpPr>
        <p:grpSpPr>
          <a:xfrm>
            <a:off x="3599082" y="881516"/>
            <a:ext cx="3321554" cy="2003442"/>
            <a:chOff x="4110718" y="2547670"/>
            <a:chExt cx="3321554" cy="2003442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C8EC3DF3-D174-DEE7-E6A3-1BF87B7F64FC}"/>
                </a:ext>
              </a:extLst>
            </p:cNvPr>
            <p:cNvSpPr/>
            <p:nvPr/>
          </p:nvSpPr>
          <p:spPr>
            <a:xfrm>
              <a:off x="4110719" y="2907598"/>
              <a:ext cx="3321553" cy="164351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8C73C7CA-5988-F21E-170E-4D57E9B7CBD8}"/>
                </a:ext>
              </a:extLst>
            </p:cNvPr>
            <p:cNvSpPr txBox="1"/>
            <p:nvPr/>
          </p:nvSpPr>
          <p:spPr>
            <a:xfrm>
              <a:off x="4110718" y="2547670"/>
              <a:ext cx="3321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Azure Storage Containers </a:t>
              </a:r>
            </a:p>
          </p:txBody>
        </p:sp>
      </p:grpSp>
      <p:grpSp>
        <p:nvGrpSpPr>
          <p:cNvPr id="11" name="Content-Database">
            <a:extLst>
              <a:ext uri="{FF2B5EF4-FFF2-40B4-BE49-F238E27FC236}">
                <a16:creationId xmlns:a16="http://schemas.microsoft.com/office/drawing/2014/main" id="{751585A2-295A-CCFB-7D1D-E638A0E63043}"/>
              </a:ext>
            </a:extLst>
          </p:cNvPr>
          <p:cNvGrpSpPr/>
          <p:nvPr/>
        </p:nvGrpSpPr>
        <p:grpSpPr>
          <a:xfrm>
            <a:off x="4256285" y="2998750"/>
            <a:ext cx="1699603" cy="1982068"/>
            <a:chOff x="10274590" y="2547670"/>
            <a:chExt cx="1699603" cy="1982068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230DB1F5-B36E-E601-F712-FE8FEA99989F}"/>
                </a:ext>
              </a:extLst>
            </p:cNvPr>
            <p:cNvSpPr/>
            <p:nvPr/>
          </p:nvSpPr>
          <p:spPr>
            <a:xfrm>
              <a:off x="10274590" y="2886224"/>
              <a:ext cx="1699601" cy="164351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8A4BD05-F32D-46D1-BDC1-8A586EEFA6E8}"/>
                </a:ext>
              </a:extLst>
            </p:cNvPr>
            <p:cNvSpPr txBox="1"/>
            <p:nvPr/>
          </p:nvSpPr>
          <p:spPr>
            <a:xfrm>
              <a:off x="10274591" y="2547670"/>
              <a:ext cx="1699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Content Database</a:t>
              </a:r>
            </a:p>
          </p:txBody>
        </p:sp>
      </p:grpSp>
      <p:pic>
        <p:nvPicPr>
          <p:cNvPr id="14" name="Content-Database" descr="Datenbank mit einfarbiger Füllung">
            <a:extLst>
              <a:ext uri="{FF2B5EF4-FFF2-40B4-BE49-F238E27FC236}">
                <a16:creationId xmlns:a16="http://schemas.microsoft.com/office/drawing/2014/main" id="{D824BBD2-30DE-ADA8-E89B-3A7C3F94A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9293" y="3684490"/>
            <a:ext cx="914400" cy="914400"/>
          </a:xfrm>
          <a:prstGeom prst="rect">
            <a:avLst/>
          </a:prstGeom>
        </p:spPr>
      </p:pic>
      <p:sp>
        <p:nvSpPr>
          <p:cNvPr id="15" name="Label-Chunks">
            <a:extLst>
              <a:ext uri="{FF2B5EF4-FFF2-40B4-BE49-F238E27FC236}">
                <a16:creationId xmlns:a16="http://schemas.microsoft.com/office/drawing/2014/main" id="{94C4D8DE-2747-518B-5DB9-52949A2F5B08}"/>
              </a:ext>
            </a:extLst>
          </p:cNvPr>
          <p:cNvSpPr/>
          <p:nvPr/>
        </p:nvSpPr>
        <p:spPr>
          <a:xfrm>
            <a:off x="696607" y="3279116"/>
            <a:ext cx="1863617" cy="449136"/>
          </a:xfrm>
          <a:prstGeom prst="wedgeRoundRectCallout">
            <a:avLst>
              <a:gd name="adj1" fmla="val 49431"/>
              <a:gd name="adj2" fmla="val -199695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Chunks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B0CB76-159B-4271-FFD9-C5A82787FE7F}"/>
              </a:ext>
            </a:extLst>
          </p:cNvPr>
          <p:cNvSpPr txBox="1"/>
          <p:nvPr/>
        </p:nvSpPr>
        <p:spPr>
          <a:xfrm>
            <a:off x="138108" y="885361"/>
            <a:ext cx="3321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Encrypted</a:t>
            </a:r>
            <a:r>
              <a:rPr lang="de-DE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Files</a:t>
            </a:r>
          </a:p>
        </p:txBody>
      </p:sp>
      <p:pic>
        <p:nvPicPr>
          <p:cNvPr id="17" name="Storage-Containers">
            <a:extLst>
              <a:ext uri="{FF2B5EF4-FFF2-40B4-BE49-F238E27FC236}">
                <a16:creationId xmlns:a16="http://schemas.microsoft.com/office/drawing/2014/main" id="{3C5F856D-DFD2-2154-2D70-1485F8EB2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941" y="1611374"/>
            <a:ext cx="2945832" cy="564299"/>
          </a:xfrm>
          <a:prstGeom prst="rect">
            <a:avLst/>
          </a:prstGeom>
        </p:spPr>
      </p:pic>
      <p:pic>
        <p:nvPicPr>
          <p:cNvPr id="18" name="Key-A">
            <a:extLst>
              <a:ext uri="{FF2B5EF4-FFF2-40B4-BE49-F238E27FC236}">
                <a16:creationId xmlns:a16="http://schemas.microsoft.com/office/drawing/2014/main" id="{4AF6D8BB-89F0-F32F-5291-1801FCE6FF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110" y="2249917"/>
            <a:ext cx="257175" cy="495300"/>
          </a:xfrm>
          <a:prstGeom prst="rect">
            <a:avLst/>
          </a:prstGeom>
        </p:spPr>
      </p:pic>
      <p:pic>
        <p:nvPicPr>
          <p:cNvPr id="19" name="Key-B">
            <a:extLst>
              <a:ext uri="{FF2B5EF4-FFF2-40B4-BE49-F238E27FC236}">
                <a16:creationId xmlns:a16="http://schemas.microsoft.com/office/drawing/2014/main" id="{625AE9AA-2BDE-EF08-D67A-CA1FB2E8F5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995" y="2231817"/>
            <a:ext cx="257175" cy="495300"/>
          </a:xfrm>
          <a:prstGeom prst="rect">
            <a:avLst/>
          </a:prstGeom>
        </p:spPr>
      </p:pic>
      <p:pic>
        <p:nvPicPr>
          <p:cNvPr id="20" name="Key-C">
            <a:extLst>
              <a:ext uri="{FF2B5EF4-FFF2-40B4-BE49-F238E27FC236}">
                <a16:creationId xmlns:a16="http://schemas.microsoft.com/office/drawing/2014/main" id="{55EB9504-FFE6-394D-D73A-A82B37DE93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1714" y="2231817"/>
            <a:ext cx="257175" cy="495300"/>
          </a:xfrm>
          <a:prstGeom prst="rect">
            <a:avLst/>
          </a:prstGeom>
        </p:spPr>
      </p:pic>
      <p:pic>
        <p:nvPicPr>
          <p:cNvPr id="21" name="Key-D">
            <a:extLst>
              <a:ext uri="{FF2B5EF4-FFF2-40B4-BE49-F238E27FC236}">
                <a16:creationId xmlns:a16="http://schemas.microsoft.com/office/drawing/2014/main" id="{8C3DE78D-07CA-CD57-3D02-37D2EF36CE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9433" y="2223719"/>
            <a:ext cx="257175" cy="495300"/>
          </a:xfrm>
          <a:prstGeom prst="rect">
            <a:avLst/>
          </a:prstGeom>
        </p:spPr>
      </p:pic>
      <p:grpSp>
        <p:nvGrpSpPr>
          <p:cNvPr id="22" name="Key-Store-Database">
            <a:extLst>
              <a:ext uri="{FF2B5EF4-FFF2-40B4-BE49-F238E27FC236}">
                <a16:creationId xmlns:a16="http://schemas.microsoft.com/office/drawing/2014/main" id="{45729FAC-7F3E-A016-3ABF-5785A8BB4D15}"/>
              </a:ext>
            </a:extLst>
          </p:cNvPr>
          <p:cNvGrpSpPr/>
          <p:nvPr/>
        </p:nvGrpSpPr>
        <p:grpSpPr>
          <a:xfrm>
            <a:off x="7451428" y="1624894"/>
            <a:ext cx="914400" cy="914400"/>
            <a:chOff x="8395002" y="3272085"/>
            <a:chExt cx="914400" cy="914400"/>
          </a:xfrm>
        </p:grpSpPr>
        <p:pic>
          <p:nvPicPr>
            <p:cNvPr id="23" name="Grafik 22" descr="Datenbank mit einfarbiger Füllung">
              <a:extLst>
                <a:ext uri="{FF2B5EF4-FFF2-40B4-BE49-F238E27FC236}">
                  <a16:creationId xmlns:a16="http://schemas.microsoft.com/office/drawing/2014/main" id="{52772A11-753E-BE61-0AF3-BACB4B5BB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95002" y="3272085"/>
              <a:ext cx="914400" cy="914400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E2C441E3-8E1E-932C-5F50-69D68CD91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08384" y="3649739"/>
              <a:ext cx="277557" cy="451030"/>
            </a:xfrm>
            <a:prstGeom prst="rect">
              <a:avLst/>
            </a:prstGeom>
          </p:spPr>
        </p:pic>
      </p:grpSp>
      <p:pic>
        <p:nvPicPr>
          <p:cNvPr id="25" name="Chunk-A">
            <a:extLst>
              <a:ext uri="{FF2B5EF4-FFF2-40B4-BE49-F238E27FC236}">
                <a16:creationId xmlns:a16="http://schemas.microsoft.com/office/drawing/2014/main" id="{224504C7-EBF4-6EE6-C3FA-F28E905B19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0455" y="1583892"/>
            <a:ext cx="457240" cy="182896"/>
          </a:xfrm>
          <a:prstGeom prst="rect">
            <a:avLst/>
          </a:prstGeom>
        </p:spPr>
      </p:pic>
      <p:pic>
        <p:nvPicPr>
          <p:cNvPr id="26" name="Chunk-B">
            <a:extLst>
              <a:ext uri="{FF2B5EF4-FFF2-40B4-BE49-F238E27FC236}">
                <a16:creationId xmlns:a16="http://schemas.microsoft.com/office/drawing/2014/main" id="{78AD94E1-C0BD-BEFA-0A7A-2587016C09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70455" y="1893524"/>
            <a:ext cx="457240" cy="134124"/>
          </a:xfrm>
          <a:prstGeom prst="rect">
            <a:avLst/>
          </a:prstGeom>
        </p:spPr>
      </p:pic>
      <p:pic>
        <p:nvPicPr>
          <p:cNvPr id="27" name="Chunk-C">
            <a:extLst>
              <a:ext uri="{FF2B5EF4-FFF2-40B4-BE49-F238E27FC236}">
                <a16:creationId xmlns:a16="http://schemas.microsoft.com/office/drawing/2014/main" id="{959DD9B6-037C-5335-40F7-71C0FFEE4F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70455" y="2161707"/>
            <a:ext cx="457240" cy="140220"/>
          </a:xfrm>
          <a:prstGeom prst="rect">
            <a:avLst/>
          </a:prstGeom>
        </p:spPr>
      </p:pic>
      <p:pic>
        <p:nvPicPr>
          <p:cNvPr id="28" name="Chunk-D">
            <a:extLst>
              <a:ext uri="{FF2B5EF4-FFF2-40B4-BE49-F238E27FC236}">
                <a16:creationId xmlns:a16="http://schemas.microsoft.com/office/drawing/2014/main" id="{16E6001B-28EB-B35B-B7B3-E67D6C82A1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70455" y="2433268"/>
            <a:ext cx="457240" cy="195089"/>
          </a:xfrm>
          <a:prstGeom prst="rect">
            <a:avLst/>
          </a:prstGeom>
        </p:spPr>
      </p:pic>
      <p:pic>
        <p:nvPicPr>
          <p:cNvPr id="29" name="Chunk-A-Key">
            <a:extLst>
              <a:ext uri="{FF2B5EF4-FFF2-40B4-BE49-F238E27FC236}">
                <a16:creationId xmlns:a16="http://schemas.microsoft.com/office/drawing/2014/main" id="{F3D8DE71-7990-F18B-0B98-B0D0876DCC4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14092" y="1545903"/>
            <a:ext cx="165968" cy="260807"/>
          </a:xfrm>
          <a:prstGeom prst="rect">
            <a:avLst/>
          </a:prstGeom>
        </p:spPr>
      </p:pic>
      <p:pic>
        <p:nvPicPr>
          <p:cNvPr id="30" name="Chunk-B-Key">
            <a:extLst>
              <a:ext uri="{FF2B5EF4-FFF2-40B4-BE49-F238E27FC236}">
                <a16:creationId xmlns:a16="http://schemas.microsoft.com/office/drawing/2014/main" id="{97A5674D-64FB-AC5B-1BD7-4ABBBD8225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16091" y="1830183"/>
            <a:ext cx="165968" cy="260807"/>
          </a:xfrm>
          <a:prstGeom prst="rect">
            <a:avLst/>
          </a:prstGeom>
        </p:spPr>
      </p:pic>
      <p:pic>
        <p:nvPicPr>
          <p:cNvPr id="31" name="Chunk-C-Key">
            <a:extLst>
              <a:ext uri="{FF2B5EF4-FFF2-40B4-BE49-F238E27FC236}">
                <a16:creationId xmlns:a16="http://schemas.microsoft.com/office/drawing/2014/main" id="{D4C099C7-C2E1-AD3E-E69D-4BE5EF66F82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14092" y="2101414"/>
            <a:ext cx="165968" cy="260807"/>
          </a:xfrm>
          <a:prstGeom prst="rect">
            <a:avLst/>
          </a:prstGeom>
        </p:spPr>
      </p:pic>
      <p:pic>
        <p:nvPicPr>
          <p:cNvPr id="32" name="Chunk-D-Key">
            <a:extLst>
              <a:ext uri="{FF2B5EF4-FFF2-40B4-BE49-F238E27FC236}">
                <a16:creationId xmlns:a16="http://schemas.microsoft.com/office/drawing/2014/main" id="{5B598ABE-9E0A-AF6F-ED76-11B0BC12124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14092" y="2372645"/>
            <a:ext cx="165968" cy="260807"/>
          </a:xfrm>
          <a:prstGeom prst="rect">
            <a:avLst/>
          </a:prstGeom>
        </p:spPr>
      </p:pic>
      <p:pic>
        <p:nvPicPr>
          <p:cNvPr id="33" name="File-B-Key">
            <a:extLst>
              <a:ext uri="{FF2B5EF4-FFF2-40B4-BE49-F238E27FC236}">
                <a16:creationId xmlns:a16="http://schemas.microsoft.com/office/drawing/2014/main" id="{92E28FD5-AFEC-9200-88D5-9A9A54A02693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08695" y="1960586"/>
            <a:ext cx="200025" cy="314325"/>
          </a:xfrm>
          <a:prstGeom prst="rect">
            <a:avLst/>
          </a:prstGeom>
        </p:spPr>
      </p:pic>
      <p:pic>
        <p:nvPicPr>
          <p:cNvPr id="34" name="File-A-Key">
            <a:extLst>
              <a:ext uri="{FF2B5EF4-FFF2-40B4-BE49-F238E27FC236}">
                <a16:creationId xmlns:a16="http://schemas.microsoft.com/office/drawing/2014/main" id="{E15FFECC-C696-3796-11AD-EA2B23E3960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2999" y="1962940"/>
            <a:ext cx="200025" cy="314325"/>
          </a:xfrm>
          <a:prstGeom prst="rect">
            <a:avLst/>
          </a:prstGeom>
        </p:spPr>
      </p:pic>
      <p:pic>
        <p:nvPicPr>
          <p:cNvPr id="35" name="File-B">
            <a:extLst>
              <a:ext uri="{FF2B5EF4-FFF2-40B4-BE49-F238E27FC236}">
                <a16:creationId xmlns:a16="http://schemas.microsoft.com/office/drawing/2014/main" id="{E79C9C2B-9BDD-4652-D55B-C647E160F630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80879" y="1762846"/>
            <a:ext cx="451546" cy="523220"/>
          </a:xfrm>
          <a:prstGeom prst="rect">
            <a:avLst/>
          </a:prstGeom>
        </p:spPr>
      </p:pic>
      <p:pic>
        <p:nvPicPr>
          <p:cNvPr id="36" name="File-A">
            <a:extLst>
              <a:ext uri="{FF2B5EF4-FFF2-40B4-BE49-F238E27FC236}">
                <a16:creationId xmlns:a16="http://schemas.microsoft.com/office/drawing/2014/main" id="{A26412F3-4A60-4AF5-6DA7-F47AC0EE90B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6607" y="1762846"/>
            <a:ext cx="451546" cy="52322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716A221-811B-3EB6-D6CE-D11020FB5333}"/>
              </a:ext>
            </a:extLst>
          </p:cNvPr>
          <p:cNvSpPr txBox="1"/>
          <p:nvPr/>
        </p:nvSpPr>
        <p:spPr>
          <a:xfrm>
            <a:off x="2378985" y="1282740"/>
            <a:ext cx="840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&gt;64 </a:t>
            </a:r>
            <a:r>
              <a:rPr lang="de-DE" sz="1200" dirty="0" err="1"/>
              <a:t>kb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02441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1667 L 0.09305 0.03549 C 0.1125 0.04691 0.14184 0.05401 0.17239 0.05401 C 0.20729 0.05401 0.23524 0.04691 0.25486 0.03549 L 0.34826 -0.01667 " pathEditMode="relative" rAng="0" ptsTypes="AAAAA">
                                      <p:cBhvr>
                                        <p:cTn id="6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13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37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94444E-6 -0.01235 L 0.09254 0.03673 C 0.11163 0.04784 0.14063 0.05401 0.17118 0.05401 C 0.20556 0.05401 0.23334 0.04784 0.25261 0.03673 L 0.34531 -0.01235 " pathEditMode="relative" rAng="0" ptsTypes="AAAAA">
                                      <p:cBhvr>
                                        <p:cTn id="6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57" y="3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71605E-6 L 0.0743 0.0395 C 0.08993 0.04845 0.12066 0.05185 0.13767 0.05339 C 0.15503 0.05524 0.16145 0.05494 0.1776 0.04969 C 0.20538 0.04105 0.20486 0.04259 0.22986 0.02901 " pathEditMode="relative" rAng="0" ptsTypes="AAAAA">
                                      <p:cBhvr>
                                        <p:cTn id="7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3" y="2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37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61111E-6 -2.83951E-6 L 0.10538 0.04013 C 0.12708 0.04908 0.16024 0.05402 0.19479 0.05402 C 0.23437 0.05402 0.26597 0.04908 0.2875 0.04013 L 0.3934 -2.83951E-6 " pathEditMode="relative" rAng="0" ptsTypes="AAAAA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7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50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500"/>
                            </p:stCondLst>
                            <p:childTnLst>
                              <p:par>
                                <p:cTn id="87" presetID="37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61111E-6 0.00031 L 0.07847 0.04136 C 0.09496 0.05031 0.11961 0.05586 0.14548 0.05586 C 0.17482 0.05586 0.19826 0.05031 0.21475 0.04136 C 0.24062 0.02778 0.28611 -0.02068 0.3125 -0.04599 " pathEditMode="relative" rAng="0" ptsTypes="AAAAA">
                                      <p:cBhvr>
                                        <p:cTn id="8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37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61111E-6 -0.00062 L 0.03107 0.0395 C 0.03767 0.04845 0.04722 0.05401 0.05746 0.05401 C 0.06944 0.05401 0.07847 0.04845 0.08507 0.0395 C 0.09548 0.02623 0.13211 -0.0676 0.14097 -0.08858 " pathEditMode="relative" rAng="0" ptsTypes="AAAAA">
                                      <p:cBhvr>
                                        <p:cTn id="9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5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82716E-6 L 0.4125 -0.0753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25" y="-3765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23457E-6 L 0.32865 -0.07191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24" y="-3611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23457E-6 L 0.24566 -0.07037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4" y="-3519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44444E-6 L 0.16285 -0.07037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42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216 L 0.49271 0.39475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01" y="19846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1.60494E-6 L 0.40348 0.39815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39" y="1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4.07407E-6 L 0.28924 0.48117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8" y="24043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-2.83951E-6 L 0.29166 0.42685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4" y="21327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123 L 0.29497 0.37994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0" y="19043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60494E-6 L 0.29532 0.32716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57" y="163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6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523FA-4744-D812-C42B-2924DC4C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Customer Key?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6B6B56-B16C-C68D-1E78-851A23D90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2000" dirty="0"/>
              <a:t>Verschlüsselung von Dateninhalten in Microsoft 365 als zusätzliche Schutzebene zu BitLocker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2000" dirty="0"/>
              <a:t>Trennung des Zugriffes für Administratoren auf Applikationsdaten, die durch das Betriebssystem verarbeitet werden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2000" dirty="0"/>
              <a:t>Customer Key Option ermöglicht eine Schlüsselverwaltung pro Microsoft 365 Mandant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2000" dirty="0"/>
              <a:t>Ermöglicht die Umsetzung von besonderen Compliance-Anforderungen zur Verschlüsselung in Microsoft 365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2000" dirty="0"/>
              <a:t>Schlüsselverwaltung durch den Kunden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14200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1F5C78-9888-0F48-1231-6B7370C50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Customer Key Lizenz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05F6B82-C919-98E5-4668-3B8288814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63" y="1179249"/>
            <a:ext cx="7884000" cy="229321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F5B4624-6030-47C3-3188-AF085E09B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57" y="3279306"/>
            <a:ext cx="7380000" cy="269749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12C8B60-D69C-FE02-4A32-7B266EFD34C9}"/>
              </a:ext>
            </a:extLst>
          </p:cNvPr>
          <p:cNvSpPr/>
          <p:nvPr/>
        </p:nvSpPr>
        <p:spPr>
          <a:xfrm>
            <a:off x="369788" y="2334843"/>
            <a:ext cx="8043962" cy="7422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abel-Chunks">
            <a:extLst>
              <a:ext uri="{FF2B5EF4-FFF2-40B4-BE49-F238E27FC236}">
                <a16:creationId xmlns:a16="http://schemas.microsoft.com/office/drawing/2014/main" id="{1F17D9A0-648E-2DB4-46CC-937F9E4F1970}"/>
              </a:ext>
            </a:extLst>
          </p:cNvPr>
          <p:cNvSpPr/>
          <p:nvPr/>
        </p:nvSpPr>
        <p:spPr>
          <a:xfrm>
            <a:off x="6488190" y="4566353"/>
            <a:ext cx="2572353" cy="459475"/>
          </a:xfrm>
          <a:prstGeom prst="wedgeRoundRectCallout">
            <a:avLst>
              <a:gd name="adj1" fmla="val -48682"/>
              <a:gd name="adj2" fmla="val -132161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Exchange Online Management Shell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7790F9-4F58-B33C-C8E4-0DBC92D7CF2C}"/>
              </a:ext>
            </a:extLst>
          </p:cNvPr>
          <p:cNvSpPr/>
          <p:nvPr/>
        </p:nvSpPr>
        <p:spPr>
          <a:xfrm>
            <a:off x="888674" y="3964250"/>
            <a:ext cx="925612" cy="228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47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AB91E-D4E6-FC46-5FC9-E908C4A0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Customer Key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718DF7-B635-366E-2CD0-B9207B7C5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dirty="0"/>
              <a:t>Azure Key </a:t>
            </a:r>
            <a:r>
              <a:rPr lang="de-DE" dirty="0" err="1"/>
              <a:t>Vaults</a:t>
            </a:r>
            <a:r>
              <a:rPr lang="de-DE" dirty="0"/>
              <a:t> in </a:t>
            </a:r>
            <a:r>
              <a:rPr lang="de-DE" b="1" dirty="0"/>
              <a:t>zwei</a:t>
            </a:r>
            <a:r>
              <a:rPr lang="de-DE" dirty="0"/>
              <a:t> separaten Azure Abonnements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b="1" dirty="0"/>
              <a:t>EA</a:t>
            </a:r>
            <a:r>
              <a:rPr lang="de-DE" dirty="0"/>
              <a:t> oder </a:t>
            </a:r>
            <a:r>
              <a:rPr lang="de-DE" b="1" dirty="0"/>
              <a:t>CSP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dirty="0"/>
              <a:t>Initiale Einrichtung der Customer Managed Keys über </a:t>
            </a:r>
            <a:r>
              <a:rPr lang="de-DE" b="1" dirty="0" err="1"/>
              <a:t>FastTrack</a:t>
            </a:r>
            <a:r>
              <a:rPr lang="de-DE" dirty="0"/>
              <a:t> Portal (Empfehlung)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dirty="0"/>
              <a:t>Verschlüsselungsmöglichkeiten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dirty="0"/>
              <a:t>Allgemeine </a:t>
            </a:r>
            <a:r>
              <a:rPr lang="de-DE" b="1" dirty="0"/>
              <a:t>Microsoft 365 Data-at-Rest </a:t>
            </a:r>
            <a:r>
              <a:rPr lang="de-DE" dirty="0"/>
              <a:t>Verschlüsselung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dirty="0"/>
              <a:t>Dienstverschlüsselung für </a:t>
            </a:r>
            <a:r>
              <a:rPr lang="de-DE" b="1" dirty="0"/>
              <a:t>Exchange Online </a:t>
            </a:r>
            <a:r>
              <a:rPr lang="de-DE" dirty="0"/>
              <a:t>und </a:t>
            </a:r>
            <a:r>
              <a:rPr lang="de-DE" b="1" dirty="0"/>
              <a:t>SharePoint Online </a:t>
            </a:r>
            <a:r>
              <a:rPr lang="de-DE" dirty="0"/>
              <a:t>(inkl. OneDrive und Microsoft Teams)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340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AB91E-D4E6-FC46-5FC9-E908C4A0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Customer Key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718DF7-B635-366E-2CD0-B9207B7C5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dirty="0"/>
              <a:t>Verwaltung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dirty="0"/>
              <a:t>Erstellung von Data Encryption </a:t>
            </a:r>
            <a:r>
              <a:rPr lang="de-DE" dirty="0" err="1"/>
              <a:t>Policies</a:t>
            </a:r>
            <a:r>
              <a:rPr lang="de-DE" dirty="0"/>
              <a:t> (DEP)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dirty="0"/>
              <a:t>Zuweisung von Data Encryption </a:t>
            </a:r>
            <a:r>
              <a:rPr lang="de-DE" dirty="0" err="1"/>
              <a:t>Policies</a:t>
            </a:r>
            <a:endParaRPr lang="de-DE" dirty="0"/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dirty="0"/>
              <a:t>Schlüsselwechsel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dirty="0"/>
              <a:t>Rotation eines Customer Key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dirty="0"/>
              <a:t>Rotation eines Availability Key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Keine direkte Kontrolle durch Endkunden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389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3F8794-D72D-272B-8B41-6CCD085E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Customer Key - Hinweise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7E6831-18E6-4F5E-95FC-9DB6F1429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800" dirty="0"/>
              <a:t>Löschen Sie keine Schlüssel, die mit DEP-Richtlinien verknüpft sind oder einmal aktiv verknüpft waren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800" dirty="0"/>
              <a:t>Inhalte werden bei einer Schlüsselrotation entschlüsselt und mit dem neuen Schlüssel erneut verschlüsselt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800" dirty="0"/>
              <a:t>Exchange Online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800" dirty="0"/>
              <a:t>Aktive Postfächer werden regelmäßig neu verschlüsselt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800" dirty="0"/>
              <a:t>Inaktive, deaktivierte und nicht mehr verbundene Postfächer können noch mit einem alten Schlüssel verschlüsselt sein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800" dirty="0"/>
              <a:t>SharePoint Online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800" dirty="0"/>
              <a:t>Datensicherungen zur Wiederherstellung können Daten enthalten, die mit einem alten Schlüssel geschützt sind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800" dirty="0"/>
              <a:t>Risiko eines nachträglichen Datenverlustes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42795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3F8794-D72D-272B-8B41-6CCD085E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Customer Key - Schlüsselverwaltung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7E6831-18E6-4F5E-95FC-9DB6F1429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800" dirty="0"/>
              <a:t>On-Premises Hardware Service Module (HSM)</a:t>
            </a:r>
          </a:p>
          <a:p>
            <a:pPr lvl="1" indent="0">
              <a:buNone/>
            </a:pPr>
            <a:r>
              <a:rPr lang="de-DE" sz="1800" dirty="0">
                <a:sym typeface="Wingdings" panose="05000000000000000000" pitchFamily="2" charset="2"/>
              </a:rPr>
              <a:t> </a:t>
            </a:r>
            <a:r>
              <a:rPr lang="de-DE" sz="1800" dirty="0"/>
              <a:t>Empfehlung für den produktiven Einsatz 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800" dirty="0"/>
              <a:t>Azure Key </a:t>
            </a:r>
            <a:r>
              <a:rPr lang="de-DE" sz="1800" dirty="0" err="1"/>
              <a:t>Vault</a:t>
            </a:r>
            <a:r>
              <a:rPr lang="de-DE" sz="1800" dirty="0"/>
              <a:t> (AKV)</a:t>
            </a:r>
          </a:p>
          <a:p>
            <a:pPr lvl="1" indent="0">
              <a:buNone/>
            </a:pPr>
            <a:r>
              <a:rPr lang="de-DE" sz="1800" dirty="0">
                <a:sym typeface="Wingdings" panose="05000000000000000000" pitchFamily="2" charset="2"/>
              </a:rPr>
              <a:t> </a:t>
            </a:r>
            <a:r>
              <a:rPr lang="de-DE" sz="1800" dirty="0"/>
              <a:t>Empfehlung für Testzwecke oder einen Proof-</a:t>
            </a:r>
            <a:r>
              <a:rPr lang="de-DE" sz="1800" dirty="0" err="1"/>
              <a:t>of</a:t>
            </a:r>
            <a:r>
              <a:rPr lang="de-DE" sz="1800" dirty="0"/>
              <a:t>-Concept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800" dirty="0"/>
              <a:t>Beide Varianten erfordern Azure Key </a:t>
            </a:r>
            <a:r>
              <a:rPr lang="de-DE" sz="1800" dirty="0" err="1"/>
              <a:t>Vaults</a:t>
            </a:r>
            <a:r>
              <a:rPr lang="de-DE" sz="1800" dirty="0"/>
              <a:t> für die Konfiguration und Verwaltung</a:t>
            </a:r>
          </a:p>
        </p:txBody>
      </p:sp>
    </p:spTree>
    <p:extLst>
      <p:ext uri="{BB962C8B-B14F-4D97-AF65-F5344CB8AC3E}">
        <p14:creationId xmlns:p14="http://schemas.microsoft.com/office/powerpoint/2010/main" val="292841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3F8794-D72D-272B-8B41-6CCD085E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Data-at-Rest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7E6831-18E6-4F5E-95FC-9DB6F1429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Teams Chat-Nachrichten (1:1 Chats, Gruppenchats, Meeting-Chats, Kanal-Konversationen)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Teams Media-Nachrichten (Bilder, Code-Beispiele, Video-/Audio-Nachrichten, Wiki-Bilder)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Teams Anruf- und Meeting-Aufzeichnungen in Teams-Speicherorten (aka Stream)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Teams Chatbenachrichtigungen und Teams Chatempfehlungen von Cortana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Teams Statusnachrichten 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Benutzer- und Signalinformationen in Exchange Online  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Exchange Online Postfächer, die nicht über eine dedizierte Postfach-DEP verschlüsselt sind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Microsoft Information </a:t>
            </a:r>
            <a:r>
              <a:rPr lang="de-DE" sz="1400" dirty="0" err="1"/>
              <a:t>Protection</a:t>
            </a:r>
            <a:endParaRPr lang="de-DE" sz="14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400" dirty="0"/>
              <a:t>Label Vertraulichkeitskennzeichnungen (Sensitivity Label)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400" dirty="0" err="1"/>
              <a:t>Exact</a:t>
            </a:r>
            <a:r>
              <a:rPr lang="de-DE" sz="1400" dirty="0"/>
              <a:t> Data Match Daten (EDM, benutzerdefinierter Datentyp) 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Teams und EDM Daten werden ab Zuweisung der DEP-Richtlinie verschlüsselt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Exchange Online Daten werden vollständig verschlüsselt</a:t>
            </a:r>
          </a:p>
        </p:txBody>
      </p:sp>
    </p:spTree>
    <p:extLst>
      <p:ext uri="{BB962C8B-B14F-4D97-AF65-F5344CB8AC3E}">
        <p14:creationId xmlns:p14="http://schemas.microsoft.com/office/powerpoint/2010/main" val="87769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3F8794-D72D-272B-8B41-6CCD085E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Data-at-Rest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7E6831-18E6-4F5E-95FC-9DB6F1429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1400" dirty="0"/>
              <a:t>Folgenden Daten werden mit einer M365 Data-at-Rest DEP nicht verschlüsselt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SharePoint Online und OneDrive </a:t>
            </a:r>
            <a:r>
              <a:rPr lang="de-DE" sz="1400" dirty="0" err="1"/>
              <a:t>for</a:t>
            </a:r>
            <a:r>
              <a:rPr lang="de-DE" sz="1400" dirty="0"/>
              <a:t> Business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Teams Dateien und Aufzeichnungen in SharePoint Online und OneDrive </a:t>
            </a:r>
            <a:r>
              <a:rPr lang="de-DE" sz="1400" dirty="0" err="1"/>
              <a:t>for</a:t>
            </a:r>
            <a:r>
              <a:rPr lang="de-DE" sz="1400" dirty="0"/>
              <a:t> Business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Teams Live Event Daten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Andere Microsoft 365 Daten, z.B. Yammer oder Planner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endParaRPr lang="de-DE" sz="1400" dirty="0"/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Es können mehrere DEP für Microsoft 365 Data-at-Rest im Mandaten existieren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Nur eine DEP ist im Microsoft 365 Mandanten zugewiesen und aktiv</a:t>
            </a:r>
          </a:p>
        </p:txBody>
      </p:sp>
      <p:pic>
        <p:nvPicPr>
          <p:cNvPr id="4" name="Grafik 3" descr="Ausrufezeichen mit einfarbiger Füllung">
            <a:extLst>
              <a:ext uri="{FF2B5EF4-FFF2-40B4-BE49-F238E27FC236}">
                <a16:creationId xmlns:a16="http://schemas.microsoft.com/office/drawing/2014/main" id="{6D3D17C0-69BE-C821-3CE4-40A2F7B0C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938" y="4076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7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3F8794-D72D-272B-8B41-6CCD085E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Exchange Online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7E6831-18E6-4F5E-95FC-9DB6F1429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Verschlüsselung von unterschiedlichen Objekttypen 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400" dirty="0"/>
              <a:t>Benutzerpostfächern (Mailbox User)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400" dirty="0"/>
              <a:t>E-Mail-Benutzer (Mail User)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400" dirty="0"/>
              <a:t>Microsoft 365 Gruppen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400" dirty="0"/>
              <a:t>Geteilte Postfächer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400" dirty="0"/>
              <a:t>Öffentliche Ordner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Je Postfach kann eine DEP zugewiesen werden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Es können bis zu 50 aktive DEP im Mandanten existieren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endParaRPr lang="de-DE" sz="1400" dirty="0"/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Teams-Chats sind in Exchange Postfächern gespeichert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endParaRPr lang="de-DE" sz="1400" dirty="0"/>
          </a:p>
          <a:p>
            <a:pPr marL="354012" indent="-342900">
              <a:buFont typeface="Wingdings" panose="05000000000000000000" pitchFamily="2" charset="2"/>
              <a:buChar char="§"/>
            </a:pPr>
            <a:endParaRPr lang="de-DE" sz="1400" dirty="0"/>
          </a:p>
          <a:p>
            <a:pPr marL="354012" indent="-342900">
              <a:buFont typeface="Wingdings" panose="05000000000000000000" pitchFamily="2" charset="2"/>
              <a:buChar char="§"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84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C5B473A-4035-2653-2B53-0164A6BA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Thomas Stensitzki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A6A3059-8337-1128-B74B-8F69A305C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8557" y="2301139"/>
            <a:ext cx="4279159" cy="2537077"/>
          </a:xfrm>
        </p:spPr>
        <p:txBody>
          <a:bodyPr/>
          <a:lstStyle/>
          <a:p>
            <a:r>
              <a:rPr lang="de-DE" dirty="0"/>
              <a:t>MVP Office Apps &amp; Services</a:t>
            </a:r>
          </a:p>
          <a:p>
            <a:r>
              <a:rPr lang="de-DE" dirty="0"/>
              <a:t>MCT Regional Lead</a:t>
            </a:r>
          </a:p>
          <a:p>
            <a:r>
              <a:rPr lang="de-DE" dirty="0"/>
              <a:t>Autor</a:t>
            </a:r>
          </a:p>
          <a:p>
            <a:r>
              <a:rPr lang="de-DE" dirty="0"/>
              <a:t>Blogger	</a:t>
            </a:r>
          </a:p>
        </p:txBody>
      </p:sp>
      <p:pic>
        <p:nvPicPr>
          <p:cNvPr id="3" name="Bildplatzhalter 2">
            <a:extLst>
              <a:ext uri="{FF2B5EF4-FFF2-40B4-BE49-F238E27FC236}">
                <a16:creationId xmlns:a16="http://schemas.microsoft.com/office/drawing/2014/main" id="{EA4CE50C-850C-FABE-FC94-D5F0A7B26513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6658" r="66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7443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ot-Keys">
            <a:extLst>
              <a:ext uri="{FF2B5EF4-FFF2-40B4-BE49-F238E27FC236}">
                <a16:creationId xmlns:a16="http://schemas.microsoft.com/office/drawing/2014/main" id="{34CBE945-214A-1F08-F985-546BE1674607}"/>
              </a:ext>
            </a:extLst>
          </p:cNvPr>
          <p:cNvSpPr/>
          <p:nvPr/>
        </p:nvSpPr>
        <p:spPr>
          <a:xfrm>
            <a:off x="258618" y="939800"/>
            <a:ext cx="8719128" cy="968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de-DE" dirty="0"/>
              <a:t>Root Keys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3F8794-D72D-272B-8B41-6CCD085E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Online und Microsoft Teams</a:t>
            </a:r>
          </a:p>
        </p:txBody>
      </p:sp>
      <p:grpSp>
        <p:nvGrpSpPr>
          <p:cNvPr id="7" name="Customer Key">
            <a:extLst>
              <a:ext uri="{FF2B5EF4-FFF2-40B4-BE49-F238E27FC236}">
                <a16:creationId xmlns:a16="http://schemas.microsoft.com/office/drawing/2014/main" id="{3AFA2A52-A22D-6950-F84D-E40DAB53F19C}"/>
              </a:ext>
            </a:extLst>
          </p:cNvPr>
          <p:cNvGrpSpPr/>
          <p:nvPr/>
        </p:nvGrpSpPr>
        <p:grpSpPr>
          <a:xfrm>
            <a:off x="1778466" y="1019573"/>
            <a:ext cx="3044802" cy="777110"/>
            <a:chOff x="2642066" y="1796994"/>
            <a:chExt cx="3044802" cy="77711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3287A10B-CC94-6AD3-3026-C279A796AD4D}"/>
                </a:ext>
              </a:extLst>
            </p:cNvPr>
            <p:cNvSpPr/>
            <p:nvPr/>
          </p:nvSpPr>
          <p:spPr>
            <a:xfrm>
              <a:off x="2880057" y="1798773"/>
              <a:ext cx="2806811" cy="77533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2 Customer Keys</a:t>
              </a:r>
              <a:br>
                <a:rPr lang="de-DE" dirty="0"/>
              </a:br>
              <a:r>
                <a:rPr lang="de-DE" i="1" dirty="0"/>
                <a:t>Azure Key </a:t>
              </a:r>
              <a:r>
                <a:rPr lang="de-DE" i="1" dirty="0" err="1"/>
                <a:t>Vault</a:t>
              </a:r>
              <a:endParaRPr lang="de-DE" i="1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A707AF0-574E-53CA-E322-FF35928856B2}"/>
                </a:ext>
              </a:extLst>
            </p:cNvPr>
            <p:cNvSpPr/>
            <p:nvPr/>
          </p:nvSpPr>
          <p:spPr>
            <a:xfrm rot="16200000">
              <a:off x="2377385" y="2061675"/>
              <a:ext cx="767354" cy="23799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RSA</a:t>
              </a:r>
            </a:p>
          </p:txBody>
        </p:sp>
      </p:grpSp>
      <p:grpSp>
        <p:nvGrpSpPr>
          <p:cNvPr id="10" name="Availability Key">
            <a:extLst>
              <a:ext uri="{FF2B5EF4-FFF2-40B4-BE49-F238E27FC236}">
                <a16:creationId xmlns:a16="http://schemas.microsoft.com/office/drawing/2014/main" id="{134EA1E6-6E11-9FE6-9BC6-15265F20C7EC}"/>
              </a:ext>
            </a:extLst>
          </p:cNvPr>
          <p:cNvGrpSpPr/>
          <p:nvPr/>
        </p:nvGrpSpPr>
        <p:grpSpPr>
          <a:xfrm>
            <a:off x="5653107" y="1012798"/>
            <a:ext cx="3056380" cy="775331"/>
            <a:chOff x="6516707" y="1790219"/>
            <a:chExt cx="3056380" cy="775331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6BC6855-EEDF-26CC-57B8-6F23B27BA637}"/>
                </a:ext>
              </a:extLst>
            </p:cNvPr>
            <p:cNvSpPr/>
            <p:nvPr/>
          </p:nvSpPr>
          <p:spPr>
            <a:xfrm>
              <a:off x="6516707" y="1790219"/>
              <a:ext cx="2806811" cy="775331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Availability Key</a:t>
              </a:r>
              <a:br>
                <a:rPr lang="de-DE" dirty="0"/>
              </a:br>
              <a:r>
                <a:rPr lang="de-DE" i="1" dirty="0"/>
                <a:t>Office 365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23517A85-5A1E-020C-7876-3BA71FC35369}"/>
                </a:ext>
              </a:extLst>
            </p:cNvPr>
            <p:cNvSpPr/>
            <p:nvPr/>
          </p:nvSpPr>
          <p:spPr>
            <a:xfrm rot="16200000">
              <a:off x="9070414" y="2054901"/>
              <a:ext cx="767355" cy="23799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AES 256</a:t>
              </a:r>
            </a:p>
          </p:txBody>
        </p:sp>
      </p:grpSp>
      <p:sp>
        <p:nvSpPr>
          <p:cNvPr id="13" name="Mailboxes">
            <a:extLst>
              <a:ext uri="{FF2B5EF4-FFF2-40B4-BE49-F238E27FC236}">
                <a16:creationId xmlns:a16="http://schemas.microsoft.com/office/drawing/2014/main" id="{F723FB54-DA1E-C36E-82DC-B24F326C993D}"/>
              </a:ext>
            </a:extLst>
          </p:cNvPr>
          <p:cNvSpPr/>
          <p:nvPr/>
        </p:nvSpPr>
        <p:spPr>
          <a:xfrm>
            <a:off x="4198192" y="4478619"/>
            <a:ext cx="2068409" cy="612648"/>
          </a:xfrm>
          <a:prstGeom prst="flowChartMagneticDisk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Postfächer</a:t>
            </a:r>
          </a:p>
        </p:txBody>
      </p:sp>
      <p:grpSp>
        <p:nvGrpSpPr>
          <p:cNvPr id="14" name="DEP Key">
            <a:extLst>
              <a:ext uri="{FF2B5EF4-FFF2-40B4-BE49-F238E27FC236}">
                <a16:creationId xmlns:a16="http://schemas.microsoft.com/office/drawing/2014/main" id="{F58A3A80-56CA-BC8D-2EB7-2C808857CEC7}"/>
              </a:ext>
            </a:extLst>
          </p:cNvPr>
          <p:cNvGrpSpPr/>
          <p:nvPr/>
        </p:nvGrpSpPr>
        <p:grpSpPr>
          <a:xfrm>
            <a:off x="2016457" y="2079078"/>
            <a:ext cx="6693030" cy="775331"/>
            <a:chOff x="2880057" y="3132273"/>
            <a:chExt cx="6693030" cy="775331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0B156C9-095A-D8C9-6118-D02E82E3FE58}"/>
                </a:ext>
              </a:extLst>
            </p:cNvPr>
            <p:cNvSpPr/>
            <p:nvPr/>
          </p:nvSpPr>
          <p:spPr>
            <a:xfrm>
              <a:off x="2880057" y="3132273"/>
              <a:ext cx="6455039" cy="77533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Data Encryption Policy Key</a:t>
              </a:r>
              <a:br>
                <a:rPr lang="de-DE" dirty="0"/>
              </a:br>
              <a:r>
                <a:rPr lang="de-DE" i="1" dirty="0"/>
                <a:t>Basiert auf Root-Keys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ECE31162-BA49-1781-C3D7-A22462A2316C}"/>
                </a:ext>
              </a:extLst>
            </p:cNvPr>
            <p:cNvSpPr/>
            <p:nvPr/>
          </p:nvSpPr>
          <p:spPr>
            <a:xfrm rot="16200000">
              <a:off x="9066426" y="3400943"/>
              <a:ext cx="775331" cy="23799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/>
                <a:t>AES 256</a:t>
              </a:r>
            </a:p>
          </p:txBody>
        </p:sp>
      </p:grpSp>
      <p:grpSp>
        <p:nvGrpSpPr>
          <p:cNvPr id="17" name="MBX Key">
            <a:extLst>
              <a:ext uri="{FF2B5EF4-FFF2-40B4-BE49-F238E27FC236}">
                <a16:creationId xmlns:a16="http://schemas.microsoft.com/office/drawing/2014/main" id="{C5CD2F7D-98AE-2427-B3EB-E87FDAA7B791}"/>
              </a:ext>
            </a:extLst>
          </p:cNvPr>
          <p:cNvGrpSpPr/>
          <p:nvPr/>
        </p:nvGrpSpPr>
        <p:grpSpPr>
          <a:xfrm>
            <a:off x="2004879" y="3236919"/>
            <a:ext cx="6704607" cy="778116"/>
            <a:chOff x="2868479" y="4471541"/>
            <a:chExt cx="6704607" cy="778116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6152A7C-8123-DCC0-4A47-D44325860976}"/>
                </a:ext>
              </a:extLst>
            </p:cNvPr>
            <p:cNvSpPr/>
            <p:nvPr/>
          </p:nvSpPr>
          <p:spPr>
            <a:xfrm>
              <a:off x="2868479" y="4471541"/>
              <a:ext cx="6455039" cy="77533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Mailbox Key</a:t>
              </a:r>
            </a:p>
            <a:p>
              <a:pPr algn="ctr"/>
              <a:r>
                <a:rPr lang="de-DE" i="1" dirty="0"/>
                <a:t>Basiert auf Data Encryption Policy Key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735BBE38-61FD-03EF-60B7-5E84C5F738A2}"/>
                </a:ext>
              </a:extLst>
            </p:cNvPr>
            <p:cNvSpPr/>
            <p:nvPr/>
          </p:nvSpPr>
          <p:spPr>
            <a:xfrm rot="16200000">
              <a:off x="9066426" y="4742996"/>
              <a:ext cx="775330" cy="23799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/>
                <a:t>AES 256</a:t>
              </a:r>
            </a:p>
          </p:txBody>
        </p:sp>
      </p:grp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06D2B01C-330B-8237-C98D-C5990132C2B7}"/>
              </a:ext>
            </a:extLst>
          </p:cNvPr>
          <p:cNvSpPr/>
          <p:nvPr/>
        </p:nvSpPr>
        <p:spPr>
          <a:xfrm rot="5400000">
            <a:off x="4957947" y="4125065"/>
            <a:ext cx="548900" cy="323273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F59F94A8-947D-CF52-E7D7-07E164E7124A}"/>
              </a:ext>
            </a:extLst>
          </p:cNvPr>
          <p:cNvSpPr/>
          <p:nvPr/>
        </p:nvSpPr>
        <p:spPr>
          <a:xfrm rot="5400000">
            <a:off x="4981384" y="2943784"/>
            <a:ext cx="502021" cy="323273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9DC64633-0580-B7A3-0DB5-E41ECDC2AF2D}"/>
              </a:ext>
            </a:extLst>
          </p:cNvPr>
          <p:cNvSpPr/>
          <p:nvPr/>
        </p:nvSpPr>
        <p:spPr>
          <a:xfrm rot="5400000">
            <a:off x="3220558" y="1834350"/>
            <a:ext cx="398605" cy="323273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756F080E-9BB4-F7BD-4F46-1F4422AB500C}"/>
              </a:ext>
            </a:extLst>
          </p:cNvPr>
          <p:cNvSpPr/>
          <p:nvPr/>
        </p:nvSpPr>
        <p:spPr>
          <a:xfrm rot="5400000">
            <a:off x="6857207" y="1824595"/>
            <a:ext cx="398607" cy="323273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250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3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3F8794-D72D-272B-8B41-6CCD085E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Online, OneDrive, Teams-</a:t>
            </a:r>
            <a:r>
              <a:rPr lang="en-US" dirty="0" err="1"/>
              <a:t>Dateien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7E6831-18E6-4F5E-95FC-9DB6F1429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Verschlüsselung von existierenden Daten beginnt unmittelbar nach Zuweisung der Schlüssel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Verschlüsselung von Daten mit unterschiedlichen Schlüssel je Geo-Lokation möglich </a:t>
            </a:r>
          </a:p>
        </p:txBody>
      </p:sp>
    </p:spTree>
    <p:extLst>
      <p:ext uri="{BB962C8B-B14F-4D97-AF65-F5344CB8AC3E}">
        <p14:creationId xmlns:p14="http://schemas.microsoft.com/office/powerpoint/2010/main" val="32429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ot-Keys">
            <a:extLst>
              <a:ext uri="{FF2B5EF4-FFF2-40B4-BE49-F238E27FC236}">
                <a16:creationId xmlns:a16="http://schemas.microsoft.com/office/drawing/2014/main" id="{E677C7AB-B92F-FC4C-9B62-4D6C7FA8329C}"/>
              </a:ext>
            </a:extLst>
          </p:cNvPr>
          <p:cNvSpPr/>
          <p:nvPr/>
        </p:nvSpPr>
        <p:spPr>
          <a:xfrm>
            <a:off x="280389" y="1101845"/>
            <a:ext cx="8719128" cy="92289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de-DE" dirty="0"/>
              <a:t>Root Keys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3F8794-D72D-272B-8B41-6CCD085E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Online, OneDrive for Business, Teams-</a:t>
            </a:r>
            <a:r>
              <a:rPr lang="en-US" dirty="0" err="1"/>
              <a:t>Dateien</a:t>
            </a:r>
            <a:endParaRPr lang="en-US" dirty="0"/>
          </a:p>
        </p:txBody>
      </p:sp>
      <p:sp>
        <p:nvSpPr>
          <p:cNvPr id="6" name="Flussdiagramm: Magnetplattenspeicher 5">
            <a:extLst>
              <a:ext uri="{FF2B5EF4-FFF2-40B4-BE49-F238E27FC236}">
                <a16:creationId xmlns:a16="http://schemas.microsoft.com/office/drawing/2014/main" id="{6E05D8AB-F7CC-A8C5-E81B-7DB3374FE1C2}"/>
              </a:ext>
            </a:extLst>
          </p:cNvPr>
          <p:cNvSpPr/>
          <p:nvPr/>
        </p:nvSpPr>
        <p:spPr>
          <a:xfrm>
            <a:off x="4231540" y="4501744"/>
            <a:ext cx="2068409" cy="612648"/>
          </a:xfrm>
          <a:prstGeom prst="flowChartMagneticDisk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Chunks</a:t>
            </a:r>
          </a:p>
        </p:txBody>
      </p:sp>
      <p:grpSp>
        <p:nvGrpSpPr>
          <p:cNvPr id="7" name="Customer Key">
            <a:extLst>
              <a:ext uri="{FF2B5EF4-FFF2-40B4-BE49-F238E27FC236}">
                <a16:creationId xmlns:a16="http://schemas.microsoft.com/office/drawing/2014/main" id="{29476643-926A-BF47-E29F-74679914D93B}"/>
              </a:ext>
            </a:extLst>
          </p:cNvPr>
          <p:cNvGrpSpPr/>
          <p:nvPr/>
        </p:nvGrpSpPr>
        <p:grpSpPr>
          <a:xfrm>
            <a:off x="1800237" y="1183765"/>
            <a:ext cx="3044802" cy="777110"/>
            <a:chOff x="2642066" y="1796994"/>
            <a:chExt cx="3044802" cy="77711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A300AF0-ECF0-08D3-E4C6-3D6DE0F64664}"/>
                </a:ext>
              </a:extLst>
            </p:cNvPr>
            <p:cNvSpPr/>
            <p:nvPr/>
          </p:nvSpPr>
          <p:spPr>
            <a:xfrm>
              <a:off x="2880057" y="1798773"/>
              <a:ext cx="2806811" cy="77533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2 Customer Keys</a:t>
              </a:r>
              <a:br>
                <a:rPr lang="de-DE" dirty="0"/>
              </a:br>
              <a:r>
                <a:rPr lang="de-DE" i="1" dirty="0"/>
                <a:t>Azure Key </a:t>
              </a:r>
              <a:r>
                <a:rPr lang="de-DE" i="1" dirty="0" err="1"/>
                <a:t>Vault</a:t>
              </a:r>
              <a:endParaRPr lang="de-DE" i="1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A2F9237-A390-42BD-4698-F9D06A98BD02}"/>
                </a:ext>
              </a:extLst>
            </p:cNvPr>
            <p:cNvSpPr/>
            <p:nvPr/>
          </p:nvSpPr>
          <p:spPr>
            <a:xfrm rot="16200000">
              <a:off x="2377385" y="2061675"/>
              <a:ext cx="767354" cy="23799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RSA</a:t>
              </a:r>
            </a:p>
          </p:txBody>
        </p:sp>
      </p:grpSp>
      <p:grpSp>
        <p:nvGrpSpPr>
          <p:cNvPr id="10" name="Availability Key">
            <a:extLst>
              <a:ext uri="{FF2B5EF4-FFF2-40B4-BE49-F238E27FC236}">
                <a16:creationId xmlns:a16="http://schemas.microsoft.com/office/drawing/2014/main" id="{FC75956E-4CCA-FB71-94C6-15FA2350A10A}"/>
              </a:ext>
            </a:extLst>
          </p:cNvPr>
          <p:cNvGrpSpPr/>
          <p:nvPr/>
        </p:nvGrpSpPr>
        <p:grpSpPr>
          <a:xfrm>
            <a:off x="5674878" y="1176990"/>
            <a:ext cx="3056380" cy="775331"/>
            <a:chOff x="6516707" y="1790219"/>
            <a:chExt cx="3056380" cy="775331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03E359C9-A51A-FE57-30BB-AD222FAE61CD}"/>
                </a:ext>
              </a:extLst>
            </p:cNvPr>
            <p:cNvSpPr/>
            <p:nvPr/>
          </p:nvSpPr>
          <p:spPr>
            <a:xfrm>
              <a:off x="6516707" y="1790219"/>
              <a:ext cx="2806811" cy="775331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Availability Key</a:t>
              </a:r>
              <a:br>
                <a:rPr lang="de-DE" dirty="0"/>
              </a:br>
              <a:r>
                <a:rPr lang="de-DE" i="1" dirty="0"/>
                <a:t>Office 365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A5BE88B-5991-F08A-CB20-D9209BB00B67}"/>
                </a:ext>
              </a:extLst>
            </p:cNvPr>
            <p:cNvSpPr/>
            <p:nvPr/>
          </p:nvSpPr>
          <p:spPr>
            <a:xfrm rot="16200000">
              <a:off x="9070414" y="2054901"/>
              <a:ext cx="767355" cy="23799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AES 256</a:t>
              </a:r>
            </a:p>
          </p:txBody>
        </p:sp>
      </p:grpSp>
      <p:sp>
        <p:nvSpPr>
          <p:cNvPr id="14" name="Root-Keys">
            <a:extLst>
              <a:ext uri="{FF2B5EF4-FFF2-40B4-BE49-F238E27FC236}">
                <a16:creationId xmlns:a16="http://schemas.microsoft.com/office/drawing/2014/main" id="{5DC6B271-83ED-45AF-2C3A-E18D1ADAB036}"/>
              </a:ext>
            </a:extLst>
          </p:cNvPr>
          <p:cNvSpPr/>
          <p:nvPr/>
        </p:nvSpPr>
        <p:spPr>
          <a:xfrm>
            <a:off x="280389" y="3616102"/>
            <a:ext cx="8756072" cy="8216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pt-BR" dirty="0"/>
              <a:t>1 Datei </a:t>
            </a:r>
            <a:br>
              <a:rPr lang="pt-BR" dirty="0"/>
            </a:br>
            <a:r>
              <a:rPr lang="pt-BR" dirty="0"/>
              <a:t>= N Chunks </a:t>
            </a:r>
            <a:br>
              <a:rPr lang="pt-BR" dirty="0"/>
            </a:br>
            <a:r>
              <a:rPr lang="pt-BR" dirty="0"/>
              <a:t>= N Keys</a:t>
            </a:r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C916FCC-BEE1-8EDB-EAAE-DAAD7A83F227}"/>
              </a:ext>
            </a:extLst>
          </p:cNvPr>
          <p:cNvGrpSpPr/>
          <p:nvPr/>
        </p:nvGrpSpPr>
        <p:grpSpPr>
          <a:xfrm>
            <a:off x="2038227" y="3698213"/>
            <a:ext cx="6693030" cy="673252"/>
            <a:chOff x="2880056" y="5176873"/>
            <a:chExt cx="6693030" cy="673252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FF68854E-BD21-0D15-542C-498345FD9A5D}"/>
                </a:ext>
              </a:extLst>
            </p:cNvPr>
            <p:cNvSpPr/>
            <p:nvPr/>
          </p:nvSpPr>
          <p:spPr>
            <a:xfrm rot="16200000">
              <a:off x="9119015" y="5396053"/>
              <a:ext cx="670152" cy="23799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AES 256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9CBC5CAF-BC50-798A-E847-80C7C560BD49}"/>
                </a:ext>
              </a:extLst>
            </p:cNvPr>
            <p:cNvSpPr/>
            <p:nvPr/>
          </p:nvSpPr>
          <p:spPr>
            <a:xfrm>
              <a:off x="2880056" y="5176873"/>
              <a:ext cx="6455039" cy="67325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File Chunk </a:t>
              </a:r>
              <a:r>
                <a:rPr lang="de-DE" b="1" dirty="0" err="1"/>
                <a:t>Encrpytion</a:t>
              </a:r>
              <a:r>
                <a:rPr lang="de-DE" b="1" dirty="0"/>
                <a:t> Key</a:t>
              </a:r>
            </a:p>
            <a:p>
              <a:pPr algn="ctr"/>
              <a:r>
                <a:rPr lang="de-DE" i="1" dirty="0"/>
                <a:t>Basiert auf Site Encryption Key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0DD28AB-6C86-A152-058A-4527C21A2556}"/>
              </a:ext>
            </a:extLst>
          </p:cNvPr>
          <p:cNvGrpSpPr/>
          <p:nvPr/>
        </p:nvGrpSpPr>
        <p:grpSpPr>
          <a:xfrm>
            <a:off x="2038228" y="2894683"/>
            <a:ext cx="6692564" cy="673252"/>
            <a:chOff x="2880057" y="4078760"/>
            <a:chExt cx="6692564" cy="673252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660D2D8-B32A-0C02-66AF-83D8444D9249}"/>
                </a:ext>
              </a:extLst>
            </p:cNvPr>
            <p:cNvSpPr/>
            <p:nvPr/>
          </p:nvSpPr>
          <p:spPr>
            <a:xfrm>
              <a:off x="2880057" y="4078760"/>
              <a:ext cx="6455039" cy="67325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Site Encryption Key</a:t>
              </a:r>
              <a:br>
                <a:rPr lang="de-DE" dirty="0"/>
              </a:br>
              <a:r>
                <a:rPr lang="de-DE" i="1" dirty="0"/>
                <a:t>Basiert auf Tenant Intermediate Key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C9FB637-5D6C-0363-B003-1AB8262A6C96}"/>
                </a:ext>
              </a:extLst>
            </p:cNvPr>
            <p:cNvSpPr/>
            <p:nvPr/>
          </p:nvSpPr>
          <p:spPr>
            <a:xfrm rot="16200000">
              <a:off x="9118550" y="4297940"/>
              <a:ext cx="670152" cy="23799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AES 256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BFD2A4A-1919-255D-E511-669B24D760F5}"/>
              </a:ext>
            </a:extLst>
          </p:cNvPr>
          <p:cNvGrpSpPr/>
          <p:nvPr/>
        </p:nvGrpSpPr>
        <p:grpSpPr>
          <a:xfrm>
            <a:off x="2038228" y="2091153"/>
            <a:ext cx="6692565" cy="673252"/>
            <a:chOff x="2880057" y="2980647"/>
            <a:chExt cx="6692565" cy="673252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37B2FCB5-7B14-D85D-7E60-EC7B0621E7D7}"/>
                </a:ext>
              </a:extLst>
            </p:cNvPr>
            <p:cNvSpPr/>
            <p:nvPr/>
          </p:nvSpPr>
          <p:spPr>
            <a:xfrm>
              <a:off x="2880057" y="2980647"/>
              <a:ext cx="6455039" cy="67325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Tenant Intermediate Key</a:t>
              </a:r>
              <a:br>
                <a:rPr lang="de-DE" dirty="0"/>
              </a:br>
              <a:r>
                <a:rPr lang="de-DE" i="1" dirty="0"/>
                <a:t>Basiert auf Root-Keys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26E2F55A-2307-CD2C-5462-C12024B5D96C}"/>
                </a:ext>
              </a:extLst>
            </p:cNvPr>
            <p:cNvSpPr/>
            <p:nvPr/>
          </p:nvSpPr>
          <p:spPr>
            <a:xfrm rot="16200000">
              <a:off x="9118551" y="3198927"/>
              <a:ext cx="670152" cy="23799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AES 256</a:t>
              </a:r>
            </a:p>
          </p:txBody>
        </p:sp>
      </p:grp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FD792A8B-1618-54D1-178C-24B7C40209E8}"/>
              </a:ext>
            </a:extLst>
          </p:cNvPr>
          <p:cNvSpPr/>
          <p:nvPr/>
        </p:nvSpPr>
        <p:spPr>
          <a:xfrm rot="5400000">
            <a:off x="3269355" y="1981958"/>
            <a:ext cx="344556" cy="302394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87AF0EBB-0687-88F6-9C60-E269FBAF7978}"/>
              </a:ext>
            </a:extLst>
          </p:cNvPr>
          <p:cNvSpPr/>
          <p:nvPr/>
        </p:nvSpPr>
        <p:spPr>
          <a:xfrm rot="5400000">
            <a:off x="6906006" y="1969786"/>
            <a:ext cx="344555" cy="302394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B9631916-C4F6-5D11-41EF-B6C9D6A4D304}"/>
              </a:ext>
            </a:extLst>
          </p:cNvPr>
          <p:cNvSpPr/>
          <p:nvPr/>
        </p:nvSpPr>
        <p:spPr>
          <a:xfrm rot="5400000">
            <a:off x="5110108" y="2756374"/>
            <a:ext cx="288124" cy="302394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1C4F6CF7-1515-6007-062F-29B78796D1F4}"/>
              </a:ext>
            </a:extLst>
          </p:cNvPr>
          <p:cNvSpPr/>
          <p:nvPr/>
        </p:nvSpPr>
        <p:spPr>
          <a:xfrm rot="5400000">
            <a:off x="5151970" y="3530517"/>
            <a:ext cx="227551" cy="302394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73A5E1FA-2857-98F4-8EC9-6A89F5DC1B07}"/>
              </a:ext>
            </a:extLst>
          </p:cNvPr>
          <p:cNvSpPr/>
          <p:nvPr/>
        </p:nvSpPr>
        <p:spPr>
          <a:xfrm rot="5400000">
            <a:off x="5131674" y="4354342"/>
            <a:ext cx="268143" cy="302394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04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88896B-23AC-E14C-7CCC-0A80026F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Abonnements und Key </a:t>
            </a:r>
            <a:r>
              <a:rPr lang="de-DE" dirty="0" err="1"/>
              <a:t>Vaults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04DA27-C7C0-48EC-5DBD-C20B90124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97310"/>
            <a:ext cx="8077200" cy="896376"/>
          </a:xfrm>
        </p:spPr>
        <p:txBody>
          <a:bodyPr/>
          <a:lstStyle/>
          <a:p>
            <a:r>
              <a:rPr lang="de-DE" sz="1400" dirty="0"/>
              <a:t>Vor einer </a:t>
            </a:r>
            <a:r>
              <a:rPr lang="de-DE" sz="1400" dirty="0" err="1"/>
              <a:t>FastTrack</a:t>
            </a:r>
            <a:r>
              <a:rPr lang="de-DE" sz="1400" dirty="0"/>
              <a:t>-Anfrage zur Einrichtung von Customer Key im Microsoft 365 Mandanten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Einrichtung von Azure Key </a:t>
            </a:r>
            <a:r>
              <a:rPr lang="de-DE" sz="1400" dirty="0" err="1"/>
              <a:t>Vaults</a:t>
            </a:r>
            <a:r>
              <a:rPr lang="de-DE" sz="1400" dirty="0"/>
              <a:t> und Keys in zwei Azure Abonnements 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Ein Key </a:t>
            </a:r>
            <a:r>
              <a:rPr lang="de-DE" sz="1400" dirty="0" err="1"/>
              <a:t>Vault</a:t>
            </a:r>
            <a:r>
              <a:rPr lang="de-DE" sz="1400" dirty="0"/>
              <a:t> mit Key für jeden zu verschlüsselnden Workload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239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2EDB5-AA11-6AA0-BE5E-6866B094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Abonnements und Key </a:t>
            </a:r>
            <a:r>
              <a:rPr lang="de-DE" dirty="0" err="1"/>
              <a:t>Vaults</a:t>
            </a:r>
            <a:endParaRPr lang="de-DE" dirty="0"/>
          </a:p>
        </p:txBody>
      </p:sp>
      <p:sp>
        <p:nvSpPr>
          <p:cNvPr id="4" name="Azure Subscriptions">
            <a:extLst>
              <a:ext uri="{FF2B5EF4-FFF2-40B4-BE49-F238E27FC236}">
                <a16:creationId xmlns:a16="http://schemas.microsoft.com/office/drawing/2014/main" id="{505BCD45-FF95-334B-11F4-CB9ACB077DCC}"/>
              </a:ext>
            </a:extLst>
          </p:cNvPr>
          <p:cNvSpPr/>
          <p:nvPr/>
        </p:nvSpPr>
        <p:spPr>
          <a:xfrm>
            <a:off x="38684" y="1156177"/>
            <a:ext cx="9105316" cy="1008246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Azure </a:t>
            </a:r>
            <a:br>
              <a:rPr lang="en-US" dirty="0"/>
            </a:br>
            <a:r>
              <a:rPr lang="en-US" dirty="0"/>
              <a:t>Abo</a:t>
            </a:r>
          </a:p>
        </p:txBody>
      </p:sp>
      <p:sp>
        <p:nvSpPr>
          <p:cNvPr id="5" name="Key Vaults">
            <a:extLst>
              <a:ext uri="{FF2B5EF4-FFF2-40B4-BE49-F238E27FC236}">
                <a16:creationId xmlns:a16="http://schemas.microsoft.com/office/drawing/2014/main" id="{05F299A2-B37C-5562-E05B-862314A81BBB}"/>
              </a:ext>
            </a:extLst>
          </p:cNvPr>
          <p:cNvSpPr/>
          <p:nvPr/>
        </p:nvSpPr>
        <p:spPr>
          <a:xfrm>
            <a:off x="38684" y="2368371"/>
            <a:ext cx="9105316" cy="1008246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Key </a:t>
            </a:r>
            <a:br>
              <a:rPr lang="de-DE" dirty="0"/>
            </a:br>
            <a:r>
              <a:rPr lang="de-DE" dirty="0" err="1"/>
              <a:t>Vaults</a:t>
            </a:r>
            <a:endParaRPr lang="de-DE" dirty="0"/>
          </a:p>
        </p:txBody>
      </p:sp>
      <p:sp>
        <p:nvSpPr>
          <p:cNvPr id="6" name="Keys">
            <a:extLst>
              <a:ext uri="{FF2B5EF4-FFF2-40B4-BE49-F238E27FC236}">
                <a16:creationId xmlns:a16="http://schemas.microsoft.com/office/drawing/2014/main" id="{F7A195FC-4DCF-8671-8353-CE612FA911E4}"/>
              </a:ext>
            </a:extLst>
          </p:cNvPr>
          <p:cNvSpPr/>
          <p:nvPr/>
        </p:nvSpPr>
        <p:spPr>
          <a:xfrm>
            <a:off x="38684" y="3585966"/>
            <a:ext cx="9105316" cy="1008246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Keys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B12A2FC-5456-2777-1303-73C20D327F4C}"/>
              </a:ext>
            </a:extLst>
          </p:cNvPr>
          <p:cNvCxnSpPr>
            <a:endCxn id="34" idx="3"/>
          </p:cNvCxnSpPr>
          <p:nvPr/>
        </p:nvCxnSpPr>
        <p:spPr>
          <a:xfrm>
            <a:off x="1543308" y="1912654"/>
            <a:ext cx="2" cy="71921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CE27228-043B-33D1-4D56-92FD7FEA8522}"/>
              </a:ext>
            </a:extLst>
          </p:cNvPr>
          <p:cNvCxnSpPr/>
          <p:nvPr/>
        </p:nvCxnSpPr>
        <p:spPr>
          <a:xfrm>
            <a:off x="2849298" y="1917928"/>
            <a:ext cx="2" cy="71921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136FDD4-E1A3-C249-F5D9-0B6324B9CB3D}"/>
              </a:ext>
            </a:extLst>
          </p:cNvPr>
          <p:cNvCxnSpPr/>
          <p:nvPr/>
        </p:nvCxnSpPr>
        <p:spPr>
          <a:xfrm>
            <a:off x="4133633" y="1917928"/>
            <a:ext cx="2" cy="71921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7C3E949-50AF-49D3-4A64-F4FC4B37D889}"/>
              </a:ext>
            </a:extLst>
          </p:cNvPr>
          <p:cNvCxnSpPr>
            <a:cxnSpLocks/>
            <a:stCxn id="34" idx="1"/>
            <a:endCxn id="28" idx="3"/>
          </p:cNvCxnSpPr>
          <p:nvPr/>
        </p:nvCxnSpPr>
        <p:spPr>
          <a:xfrm flipH="1">
            <a:off x="1543309" y="3136580"/>
            <a:ext cx="1" cy="695754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5BE7142-2011-44CD-41EC-F4A5F81B4ADE}"/>
              </a:ext>
            </a:extLst>
          </p:cNvPr>
          <p:cNvCxnSpPr>
            <a:cxnSpLocks/>
            <a:stCxn id="37" idx="1"/>
            <a:endCxn id="22" idx="3"/>
          </p:cNvCxnSpPr>
          <p:nvPr/>
        </p:nvCxnSpPr>
        <p:spPr>
          <a:xfrm flipH="1">
            <a:off x="2849299" y="3136580"/>
            <a:ext cx="1" cy="695754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6D7B68A-2C28-A945-24CD-0813FD21BD68}"/>
              </a:ext>
            </a:extLst>
          </p:cNvPr>
          <p:cNvCxnSpPr>
            <a:cxnSpLocks/>
            <a:stCxn id="46" idx="1"/>
            <a:endCxn id="49" idx="3"/>
          </p:cNvCxnSpPr>
          <p:nvPr/>
        </p:nvCxnSpPr>
        <p:spPr>
          <a:xfrm flipH="1">
            <a:off x="4155289" y="3136580"/>
            <a:ext cx="3849" cy="695754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5029D9A-D720-4CE2-E012-B02F6F6839C0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5814683" y="1912654"/>
            <a:ext cx="0" cy="70777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BFB7D388-93C3-B214-6D78-6098A9413F4A}"/>
              </a:ext>
            </a:extLst>
          </p:cNvPr>
          <p:cNvCxnSpPr>
            <a:cxnSpLocks/>
            <a:stCxn id="40" idx="3"/>
            <a:endCxn id="7" idx="1"/>
          </p:cNvCxnSpPr>
          <p:nvPr/>
        </p:nvCxnSpPr>
        <p:spPr>
          <a:xfrm flipH="1" flipV="1">
            <a:off x="7120809" y="1912654"/>
            <a:ext cx="3712" cy="71921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47B40644-1EDE-2B60-2150-8A18966B50F6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8434359" y="1912654"/>
            <a:ext cx="0" cy="71921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38F423E-6D5A-307A-E827-0E4A1CCC6A1C}"/>
              </a:ext>
            </a:extLst>
          </p:cNvPr>
          <p:cNvCxnSpPr>
            <a:cxnSpLocks/>
            <a:stCxn id="43" idx="1"/>
            <a:endCxn id="31" idx="3"/>
          </p:cNvCxnSpPr>
          <p:nvPr/>
        </p:nvCxnSpPr>
        <p:spPr>
          <a:xfrm flipH="1">
            <a:off x="5807259" y="3125140"/>
            <a:ext cx="7424" cy="707194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CC2459E2-3CBE-D32C-D4D3-FA4F4FB6FE60}"/>
              </a:ext>
            </a:extLst>
          </p:cNvPr>
          <p:cNvCxnSpPr>
            <a:cxnSpLocks/>
            <a:stCxn id="40" idx="1"/>
            <a:endCxn id="25" idx="3"/>
          </p:cNvCxnSpPr>
          <p:nvPr/>
        </p:nvCxnSpPr>
        <p:spPr>
          <a:xfrm>
            <a:off x="7124521" y="3136580"/>
            <a:ext cx="0" cy="695754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8022EA4-E18D-3DE7-2892-5E7B34D06274}"/>
              </a:ext>
            </a:extLst>
          </p:cNvPr>
          <p:cNvCxnSpPr>
            <a:cxnSpLocks/>
            <a:stCxn id="52" idx="1"/>
            <a:endCxn id="55" idx="3"/>
          </p:cNvCxnSpPr>
          <p:nvPr/>
        </p:nvCxnSpPr>
        <p:spPr>
          <a:xfrm flipH="1">
            <a:off x="8434358" y="3136580"/>
            <a:ext cx="1" cy="695754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1" name="KEY-EXO-A">
            <a:extLst>
              <a:ext uri="{FF2B5EF4-FFF2-40B4-BE49-F238E27FC236}">
                <a16:creationId xmlns:a16="http://schemas.microsoft.com/office/drawing/2014/main" id="{C7436577-42F3-07F4-DBCB-4317365250E1}"/>
              </a:ext>
            </a:extLst>
          </p:cNvPr>
          <p:cNvGrpSpPr/>
          <p:nvPr/>
        </p:nvGrpSpPr>
        <p:grpSpPr>
          <a:xfrm>
            <a:off x="2334347" y="3580565"/>
            <a:ext cx="1267375" cy="756477"/>
            <a:chOff x="4296714" y="5420251"/>
            <a:chExt cx="1267375" cy="756477"/>
          </a:xfrm>
        </p:grpSpPr>
        <p:sp>
          <p:nvSpPr>
            <p:cNvPr id="22" name="Rechteck: obere Ecken abgerundet 21">
              <a:extLst>
                <a:ext uri="{FF2B5EF4-FFF2-40B4-BE49-F238E27FC236}">
                  <a16:creationId xmlns:a16="http://schemas.microsoft.com/office/drawing/2014/main" id="{A24FF587-27E6-D936-CE90-7D2898CDD13C}"/>
                </a:ext>
              </a:extLst>
            </p:cNvPr>
            <p:cNvSpPr/>
            <p:nvPr/>
          </p:nvSpPr>
          <p:spPr>
            <a:xfrm>
              <a:off x="4296714" y="5672020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KEY-EXO-A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DBDD72FE-9D01-BAF4-2806-34F5C3050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489" y="5420251"/>
              <a:ext cx="609600" cy="609600"/>
            </a:xfrm>
            <a:prstGeom prst="rect">
              <a:avLst/>
            </a:prstGeom>
          </p:spPr>
        </p:pic>
      </p:grpSp>
      <p:grpSp>
        <p:nvGrpSpPr>
          <p:cNvPr id="24" name="KEY-EXO-B">
            <a:extLst>
              <a:ext uri="{FF2B5EF4-FFF2-40B4-BE49-F238E27FC236}">
                <a16:creationId xmlns:a16="http://schemas.microsoft.com/office/drawing/2014/main" id="{24A35E9C-F3CE-1BD3-C65C-A1B89E00C380}"/>
              </a:ext>
            </a:extLst>
          </p:cNvPr>
          <p:cNvGrpSpPr/>
          <p:nvPr/>
        </p:nvGrpSpPr>
        <p:grpSpPr>
          <a:xfrm>
            <a:off x="6609569" y="3527534"/>
            <a:ext cx="1294976" cy="809508"/>
            <a:chOff x="8571936" y="5367220"/>
            <a:chExt cx="1294976" cy="809508"/>
          </a:xfrm>
        </p:grpSpPr>
        <p:sp>
          <p:nvSpPr>
            <p:cNvPr id="25" name="Rechteck: obere Ecken abgerundet 24">
              <a:extLst>
                <a:ext uri="{FF2B5EF4-FFF2-40B4-BE49-F238E27FC236}">
                  <a16:creationId xmlns:a16="http://schemas.microsoft.com/office/drawing/2014/main" id="{6D74C1F2-52CD-0591-844C-99841A6D2895}"/>
                </a:ext>
              </a:extLst>
            </p:cNvPr>
            <p:cNvSpPr/>
            <p:nvPr/>
          </p:nvSpPr>
          <p:spPr>
            <a:xfrm>
              <a:off x="8571936" y="5672020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KEY-EXO-B</a:t>
              </a: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5F8DB026-6FAD-3DC1-8E5A-529E159B9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7312" y="5367220"/>
              <a:ext cx="609600" cy="609600"/>
            </a:xfrm>
            <a:prstGeom prst="rect">
              <a:avLst/>
            </a:prstGeom>
          </p:spPr>
        </p:pic>
      </p:grpSp>
      <p:grpSp>
        <p:nvGrpSpPr>
          <p:cNvPr id="27" name="KEY-M365-A">
            <a:extLst>
              <a:ext uri="{FF2B5EF4-FFF2-40B4-BE49-F238E27FC236}">
                <a16:creationId xmlns:a16="http://schemas.microsoft.com/office/drawing/2014/main" id="{B4BF83CB-C153-0AB6-11E7-6FB67CF9CFB1}"/>
              </a:ext>
            </a:extLst>
          </p:cNvPr>
          <p:cNvGrpSpPr/>
          <p:nvPr/>
        </p:nvGrpSpPr>
        <p:grpSpPr>
          <a:xfrm>
            <a:off x="1028357" y="3546089"/>
            <a:ext cx="1268659" cy="790953"/>
            <a:chOff x="2990724" y="5385775"/>
            <a:chExt cx="1268659" cy="790953"/>
          </a:xfrm>
        </p:grpSpPr>
        <p:sp>
          <p:nvSpPr>
            <p:cNvPr id="28" name="Rechteck: obere Ecken abgerundet 27">
              <a:extLst>
                <a:ext uri="{FF2B5EF4-FFF2-40B4-BE49-F238E27FC236}">
                  <a16:creationId xmlns:a16="http://schemas.microsoft.com/office/drawing/2014/main" id="{7FE48EB3-8F29-8B14-B924-FA626DE54EF5}"/>
                </a:ext>
              </a:extLst>
            </p:cNvPr>
            <p:cNvSpPr/>
            <p:nvPr/>
          </p:nvSpPr>
          <p:spPr>
            <a:xfrm>
              <a:off x="2990724" y="5672020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KEY-365-A</a:t>
              </a:r>
            </a:p>
          </p:txBody>
        </p: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79B06FDA-0793-F507-A695-64D13918B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9783" y="5385775"/>
              <a:ext cx="609600" cy="609600"/>
            </a:xfrm>
            <a:prstGeom prst="rect">
              <a:avLst/>
            </a:prstGeom>
          </p:spPr>
        </p:pic>
      </p:grpSp>
      <p:grpSp>
        <p:nvGrpSpPr>
          <p:cNvPr id="30" name="KEY-M365B">
            <a:extLst>
              <a:ext uri="{FF2B5EF4-FFF2-40B4-BE49-F238E27FC236}">
                <a16:creationId xmlns:a16="http://schemas.microsoft.com/office/drawing/2014/main" id="{98A12712-D54F-5D72-E8DF-716FD376B656}"/>
              </a:ext>
            </a:extLst>
          </p:cNvPr>
          <p:cNvGrpSpPr/>
          <p:nvPr/>
        </p:nvGrpSpPr>
        <p:grpSpPr>
          <a:xfrm>
            <a:off x="5292307" y="3546089"/>
            <a:ext cx="1279374" cy="790953"/>
            <a:chOff x="7254674" y="5385775"/>
            <a:chExt cx="1279374" cy="790953"/>
          </a:xfrm>
        </p:grpSpPr>
        <p:sp>
          <p:nvSpPr>
            <p:cNvPr id="31" name="Rechteck: obere Ecken abgerundet 30">
              <a:extLst>
                <a:ext uri="{FF2B5EF4-FFF2-40B4-BE49-F238E27FC236}">
                  <a16:creationId xmlns:a16="http://schemas.microsoft.com/office/drawing/2014/main" id="{5134A0B9-60ED-0059-6021-7ACED6F865F1}"/>
                </a:ext>
              </a:extLst>
            </p:cNvPr>
            <p:cNvSpPr/>
            <p:nvPr/>
          </p:nvSpPr>
          <p:spPr>
            <a:xfrm>
              <a:off x="7254674" y="5672020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KEY-365-B</a:t>
              </a:r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16D28F91-EF51-3B7A-E933-92058823F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448" y="5385775"/>
              <a:ext cx="609600" cy="609600"/>
            </a:xfrm>
            <a:prstGeom prst="rect">
              <a:avLst/>
            </a:prstGeom>
          </p:spPr>
        </p:pic>
      </p:grpSp>
      <p:grpSp>
        <p:nvGrpSpPr>
          <p:cNvPr id="33" name="KV-M365-A">
            <a:extLst>
              <a:ext uri="{FF2B5EF4-FFF2-40B4-BE49-F238E27FC236}">
                <a16:creationId xmlns:a16="http://schemas.microsoft.com/office/drawing/2014/main" id="{AE8FBB43-28C8-A2D1-947E-0DD5422AE24A}"/>
              </a:ext>
            </a:extLst>
          </p:cNvPr>
          <p:cNvGrpSpPr/>
          <p:nvPr/>
        </p:nvGrpSpPr>
        <p:grpSpPr>
          <a:xfrm>
            <a:off x="1028358" y="2357723"/>
            <a:ext cx="1264444" cy="778857"/>
            <a:chOff x="2990725" y="4197409"/>
            <a:chExt cx="1264444" cy="778857"/>
          </a:xfrm>
        </p:grpSpPr>
        <p:sp>
          <p:nvSpPr>
            <p:cNvPr id="34" name="Rechteck: obere Ecken abgerundet 33">
              <a:extLst>
                <a:ext uri="{FF2B5EF4-FFF2-40B4-BE49-F238E27FC236}">
                  <a16:creationId xmlns:a16="http://schemas.microsoft.com/office/drawing/2014/main" id="{0F5C48EB-06BA-7800-2EBA-3736A738D43D}"/>
                </a:ext>
              </a:extLst>
            </p:cNvPr>
            <p:cNvSpPr/>
            <p:nvPr/>
          </p:nvSpPr>
          <p:spPr>
            <a:xfrm>
              <a:off x="2990725" y="4471558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KV-365-A</a:t>
              </a: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1A19963-7F6C-3A43-86B4-B4BFB332B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569" y="4197409"/>
              <a:ext cx="609600" cy="609600"/>
            </a:xfrm>
            <a:prstGeom prst="rect">
              <a:avLst/>
            </a:prstGeom>
          </p:spPr>
        </p:pic>
      </p:grpSp>
      <p:grpSp>
        <p:nvGrpSpPr>
          <p:cNvPr id="36" name="KV-EXO-A">
            <a:extLst>
              <a:ext uri="{FF2B5EF4-FFF2-40B4-BE49-F238E27FC236}">
                <a16:creationId xmlns:a16="http://schemas.microsoft.com/office/drawing/2014/main" id="{ED3F354A-A182-6689-5815-6965E3278B1A}"/>
              </a:ext>
            </a:extLst>
          </p:cNvPr>
          <p:cNvGrpSpPr/>
          <p:nvPr/>
        </p:nvGrpSpPr>
        <p:grpSpPr>
          <a:xfrm>
            <a:off x="2334348" y="2331786"/>
            <a:ext cx="1263134" cy="804794"/>
            <a:chOff x="4296715" y="4171472"/>
            <a:chExt cx="1263134" cy="804794"/>
          </a:xfrm>
        </p:grpSpPr>
        <p:sp>
          <p:nvSpPr>
            <p:cNvPr id="37" name="Rechteck: obere Ecken abgerundet 36">
              <a:extLst>
                <a:ext uri="{FF2B5EF4-FFF2-40B4-BE49-F238E27FC236}">
                  <a16:creationId xmlns:a16="http://schemas.microsoft.com/office/drawing/2014/main" id="{0F8C7BDF-9D65-DEC2-4145-84EF62BC0C60}"/>
                </a:ext>
              </a:extLst>
            </p:cNvPr>
            <p:cNvSpPr/>
            <p:nvPr/>
          </p:nvSpPr>
          <p:spPr>
            <a:xfrm>
              <a:off x="4296715" y="4471558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KV-EXO-A</a:t>
              </a:r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6D7A9909-957D-E99C-3D5E-AEA8329FE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0249" y="4171472"/>
              <a:ext cx="609600" cy="609600"/>
            </a:xfrm>
            <a:prstGeom prst="rect">
              <a:avLst/>
            </a:prstGeom>
          </p:spPr>
        </p:pic>
      </p:grpSp>
      <p:grpSp>
        <p:nvGrpSpPr>
          <p:cNvPr id="39" name="KV-EXO-B">
            <a:extLst>
              <a:ext uri="{FF2B5EF4-FFF2-40B4-BE49-F238E27FC236}">
                <a16:creationId xmlns:a16="http://schemas.microsoft.com/office/drawing/2014/main" id="{F79D06D0-0A30-2176-F207-E1E2B3846B43}"/>
              </a:ext>
            </a:extLst>
          </p:cNvPr>
          <p:cNvGrpSpPr/>
          <p:nvPr/>
        </p:nvGrpSpPr>
        <p:grpSpPr>
          <a:xfrm>
            <a:off x="6609569" y="2322134"/>
            <a:ext cx="1306266" cy="814446"/>
            <a:chOff x="8571936" y="4161820"/>
            <a:chExt cx="1306266" cy="814446"/>
          </a:xfrm>
        </p:grpSpPr>
        <p:sp>
          <p:nvSpPr>
            <p:cNvPr id="40" name="Rechteck: obere Ecken abgerundet 39">
              <a:extLst>
                <a:ext uri="{FF2B5EF4-FFF2-40B4-BE49-F238E27FC236}">
                  <a16:creationId xmlns:a16="http://schemas.microsoft.com/office/drawing/2014/main" id="{C1FBF644-2DDC-F28D-8FD8-0089753365F0}"/>
                </a:ext>
              </a:extLst>
            </p:cNvPr>
            <p:cNvSpPr/>
            <p:nvPr/>
          </p:nvSpPr>
          <p:spPr>
            <a:xfrm>
              <a:off x="8571936" y="4471558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KV-EXO-B</a:t>
              </a:r>
            </a:p>
          </p:txBody>
        </p:sp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6588D677-236D-7959-797A-8EFD184C2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602" y="4161820"/>
              <a:ext cx="609600" cy="609600"/>
            </a:xfrm>
            <a:prstGeom prst="rect">
              <a:avLst/>
            </a:prstGeom>
          </p:spPr>
        </p:pic>
      </p:grpSp>
      <p:grpSp>
        <p:nvGrpSpPr>
          <p:cNvPr id="42" name="KV-M365-A">
            <a:extLst>
              <a:ext uri="{FF2B5EF4-FFF2-40B4-BE49-F238E27FC236}">
                <a16:creationId xmlns:a16="http://schemas.microsoft.com/office/drawing/2014/main" id="{80EFE1F9-17F8-9AD1-8C6E-6189DE17070A}"/>
              </a:ext>
            </a:extLst>
          </p:cNvPr>
          <p:cNvGrpSpPr/>
          <p:nvPr/>
        </p:nvGrpSpPr>
        <p:grpSpPr>
          <a:xfrm>
            <a:off x="5299731" y="2312714"/>
            <a:ext cx="1271950" cy="812426"/>
            <a:chOff x="7262098" y="4152400"/>
            <a:chExt cx="1271950" cy="812426"/>
          </a:xfrm>
        </p:grpSpPr>
        <p:sp>
          <p:nvSpPr>
            <p:cNvPr id="43" name="Rechteck: obere Ecken abgerundet 42">
              <a:extLst>
                <a:ext uri="{FF2B5EF4-FFF2-40B4-BE49-F238E27FC236}">
                  <a16:creationId xmlns:a16="http://schemas.microsoft.com/office/drawing/2014/main" id="{996C8FE4-B941-5813-9416-5C84B0F87B51}"/>
                </a:ext>
              </a:extLst>
            </p:cNvPr>
            <p:cNvSpPr/>
            <p:nvPr/>
          </p:nvSpPr>
          <p:spPr>
            <a:xfrm>
              <a:off x="7262098" y="4460118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KV-365-B</a:t>
              </a: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6F0EE4BA-3A8D-7609-2705-C0CBE8BB7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448" y="4152400"/>
              <a:ext cx="609600" cy="609600"/>
            </a:xfrm>
            <a:prstGeom prst="rect">
              <a:avLst/>
            </a:prstGeom>
          </p:spPr>
        </p:pic>
      </p:grpSp>
      <p:grpSp>
        <p:nvGrpSpPr>
          <p:cNvPr id="45" name="KV-SPO-A">
            <a:extLst>
              <a:ext uri="{FF2B5EF4-FFF2-40B4-BE49-F238E27FC236}">
                <a16:creationId xmlns:a16="http://schemas.microsoft.com/office/drawing/2014/main" id="{0CE7C327-83EF-977A-9790-01F4E178D76D}"/>
              </a:ext>
            </a:extLst>
          </p:cNvPr>
          <p:cNvGrpSpPr/>
          <p:nvPr/>
        </p:nvGrpSpPr>
        <p:grpSpPr>
          <a:xfrm>
            <a:off x="3644186" y="2303462"/>
            <a:ext cx="1258102" cy="833118"/>
            <a:chOff x="5606553" y="4143148"/>
            <a:chExt cx="1258102" cy="833118"/>
          </a:xfrm>
        </p:grpSpPr>
        <p:sp>
          <p:nvSpPr>
            <p:cNvPr id="46" name="Rechteck: obere Ecken abgerundet 45">
              <a:extLst>
                <a:ext uri="{FF2B5EF4-FFF2-40B4-BE49-F238E27FC236}">
                  <a16:creationId xmlns:a16="http://schemas.microsoft.com/office/drawing/2014/main" id="{495D3295-F617-F85C-F4F0-7449EF0D1236}"/>
                </a:ext>
              </a:extLst>
            </p:cNvPr>
            <p:cNvSpPr/>
            <p:nvPr/>
          </p:nvSpPr>
          <p:spPr>
            <a:xfrm>
              <a:off x="5606553" y="4471558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KV-SPO-A</a:t>
              </a:r>
            </a:p>
          </p:txBody>
        </p: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30F112C6-BEDE-910C-498D-6FC5EDD62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5055" y="4143148"/>
              <a:ext cx="609600" cy="609600"/>
            </a:xfrm>
            <a:prstGeom prst="rect">
              <a:avLst/>
            </a:prstGeom>
          </p:spPr>
        </p:pic>
      </p:grpSp>
      <p:grpSp>
        <p:nvGrpSpPr>
          <p:cNvPr id="48" name="KEY-SPO-A">
            <a:extLst>
              <a:ext uri="{FF2B5EF4-FFF2-40B4-BE49-F238E27FC236}">
                <a16:creationId xmlns:a16="http://schemas.microsoft.com/office/drawing/2014/main" id="{F9E54EDF-01EA-7EA2-5838-0CEFA37C0894}"/>
              </a:ext>
            </a:extLst>
          </p:cNvPr>
          <p:cNvGrpSpPr/>
          <p:nvPr/>
        </p:nvGrpSpPr>
        <p:grpSpPr>
          <a:xfrm>
            <a:off x="3640337" y="3562780"/>
            <a:ext cx="1275761" cy="774262"/>
            <a:chOff x="5602704" y="5402466"/>
            <a:chExt cx="1275761" cy="774262"/>
          </a:xfrm>
        </p:grpSpPr>
        <p:sp>
          <p:nvSpPr>
            <p:cNvPr id="49" name="Rechteck: obere Ecken abgerundet 48">
              <a:extLst>
                <a:ext uri="{FF2B5EF4-FFF2-40B4-BE49-F238E27FC236}">
                  <a16:creationId xmlns:a16="http://schemas.microsoft.com/office/drawing/2014/main" id="{33C2F9EC-B00D-91EE-C01A-8E0FE3E7BD94}"/>
                </a:ext>
              </a:extLst>
            </p:cNvPr>
            <p:cNvSpPr/>
            <p:nvPr/>
          </p:nvSpPr>
          <p:spPr>
            <a:xfrm>
              <a:off x="5602704" y="5672020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KEY-SPO-A</a:t>
              </a:r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CB68AA75-08F9-B0F8-1712-F40FA9EE1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8865" y="5402466"/>
              <a:ext cx="609600" cy="609600"/>
            </a:xfrm>
            <a:prstGeom prst="rect">
              <a:avLst/>
            </a:prstGeom>
          </p:spPr>
        </p:pic>
      </p:grpSp>
      <p:grpSp>
        <p:nvGrpSpPr>
          <p:cNvPr id="51" name="KV-SPO-B">
            <a:extLst>
              <a:ext uri="{FF2B5EF4-FFF2-40B4-BE49-F238E27FC236}">
                <a16:creationId xmlns:a16="http://schemas.microsoft.com/office/drawing/2014/main" id="{756481AE-2023-3BC3-DFB9-77A7A43ED049}"/>
              </a:ext>
            </a:extLst>
          </p:cNvPr>
          <p:cNvGrpSpPr/>
          <p:nvPr/>
        </p:nvGrpSpPr>
        <p:grpSpPr>
          <a:xfrm>
            <a:off x="7919407" y="2322134"/>
            <a:ext cx="1287378" cy="814446"/>
            <a:chOff x="9881774" y="4161820"/>
            <a:chExt cx="1287378" cy="814446"/>
          </a:xfrm>
        </p:grpSpPr>
        <p:sp>
          <p:nvSpPr>
            <p:cNvPr id="52" name="Rechteck: obere Ecken abgerundet 51">
              <a:extLst>
                <a:ext uri="{FF2B5EF4-FFF2-40B4-BE49-F238E27FC236}">
                  <a16:creationId xmlns:a16="http://schemas.microsoft.com/office/drawing/2014/main" id="{1416FE09-8D59-0327-C3D8-1149C3FF3F2A}"/>
                </a:ext>
              </a:extLst>
            </p:cNvPr>
            <p:cNvSpPr/>
            <p:nvPr/>
          </p:nvSpPr>
          <p:spPr>
            <a:xfrm>
              <a:off x="9881774" y="4471558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KV-SPO-B</a:t>
              </a:r>
            </a:p>
          </p:txBody>
        </p: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3B752A1F-A37E-5514-25BC-228AAA5F9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9552" y="4161820"/>
              <a:ext cx="609600" cy="609600"/>
            </a:xfrm>
            <a:prstGeom prst="rect">
              <a:avLst/>
            </a:prstGeom>
          </p:spPr>
        </p:pic>
      </p:grpSp>
      <p:grpSp>
        <p:nvGrpSpPr>
          <p:cNvPr id="54" name="KEY-SPO-B">
            <a:extLst>
              <a:ext uri="{FF2B5EF4-FFF2-40B4-BE49-F238E27FC236}">
                <a16:creationId xmlns:a16="http://schemas.microsoft.com/office/drawing/2014/main" id="{66FFF78C-DD3A-1A5B-88A3-C446DFE1870F}"/>
              </a:ext>
            </a:extLst>
          </p:cNvPr>
          <p:cNvGrpSpPr/>
          <p:nvPr/>
        </p:nvGrpSpPr>
        <p:grpSpPr>
          <a:xfrm>
            <a:off x="7919406" y="3550738"/>
            <a:ext cx="1313870" cy="786304"/>
            <a:chOff x="9881773" y="5390424"/>
            <a:chExt cx="1313870" cy="786304"/>
          </a:xfrm>
        </p:grpSpPr>
        <p:sp>
          <p:nvSpPr>
            <p:cNvPr id="55" name="Rechteck: obere Ecken abgerundet 54">
              <a:extLst>
                <a:ext uri="{FF2B5EF4-FFF2-40B4-BE49-F238E27FC236}">
                  <a16:creationId xmlns:a16="http://schemas.microsoft.com/office/drawing/2014/main" id="{F08F249F-ACBB-E245-1003-B261DDA91F15}"/>
                </a:ext>
              </a:extLst>
            </p:cNvPr>
            <p:cNvSpPr/>
            <p:nvPr/>
          </p:nvSpPr>
          <p:spPr>
            <a:xfrm>
              <a:off x="9881773" y="5672020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KEY-SPO-B</a:t>
              </a:r>
            </a:p>
          </p:txBody>
        </p:sp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DF95092E-E26E-9C0C-258F-F30A1737E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6043" y="5390424"/>
              <a:ext cx="609600" cy="609600"/>
            </a:xfrm>
            <a:prstGeom prst="rect">
              <a:avLst/>
            </a:prstGeom>
          </p:spPr>
        </p:pic>
      </p:grpSp>
      <p:sp>
        <p:nvSpPr>
          <p:cNvPr id="7" name="Subscription B">
            <a:extLst>
              <a:ext uri="{FF2B5EF4-FFF2-40B4-BE49-F238E27FC236}">
                <a16:creationId xmlns:a16="http://schemas.microsoft.com/office/drawing/2014/main" id="{D24006DD-469F-6277-FA14-A681177C397F}"/>
              </a:ext>
            </a:extLst>
          </p:cNvPr>
          <p:cNvSpPr/>
          <p:nvPr/>
        </p:nvSpPr>
        <p:spPr>
          <a:xfrm>
            <a:off x="5292307" y="1407946"/>
            <a:ext cx="3657003" cy="504708"/>
          </a:xfrm>
          <a:prstGeom prst="round2Same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Subscription</a:t>
            </a:r>
            <a:r>
              <a:rPr lang="de-DE" dirty="0"/>
              <a:t> B</a:t>
            </a:r>
          </a:p>
        </p:txBody>
      </p:sp>
      <p:sp>
        <p:nvSpPr>
          <p:cNvPr id="8" name="Subscription A">
            <a:extLst>
              <a:ext uri="{FF2B5EF4-FFF2-40B4-BE49-F238E27FC236}">
                <a16:creationId xmlns:a16="http://schemas.microsoft.com/office/drawing/2014/main" id="{92C9880A-3786-D81E-C8AA-199259B7C862}"/>
              </a:ext>
            </a:extLst>
          </p:cNvPr>
          <p:cNvSpPr/>
          <p:nvPr/>
        </p:nvSpPr>
        <p:spPr>
          <a:xfrm>
            <a:off x="1028358" y="1407946"/>
            <a:ext cx="3645731" cy="504708"/>
          </a:xfrm>
          <a:prstGeom prst="round2Same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Subscription</a:t>
            </a:r>
            <a:r>
              <a:rPr lang="de-DE" dirty="0"/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233124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75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75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25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25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75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2EDB5-AA11-6AA0-BE5E-6866B094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Abonnements und Key </a:t>
            </a:r>
            <a:r>
              <a:rPr lang="de-DE" dirty="0" err="1"/>
              <a:t>Vaults</a:t>
            </a:r>
            <a:endParaRPr lang="de-DE" dirty="0"/>
          </a:p>
        </p:txBody>
      </p:sp>
      <p:sp>
        <p:nvSpPr>
          <p:cNvPr id="4" name="Azure Subscriptions">
            <a:extLst>
              <a:ext uri="{FF2B5EF4-FFF2-40B4-BE49-F238E27FC236}">
                <a16:creationId xmlns:a16="http://schemas.microsoft.com/office/drawing/2014/main" id="{505BCD45-FF95-334B-11F4-CB9ACB077DCC}"/>
              </a:ext>
            </a:extLst>
          </p:cNvPr>
          <p:cNvSpPr/>
          <p:nvPr/>
        </p:nvSpPr>
        <p:spPr>
          <a:xfrm>
            <a:off x="38684" y="1156177"/>
            <a:ext cx="9105316" cy="1008246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Azure </a:t>
            </a:r>
            <a:br>
              <a:rPr lang="en-US" dirty="0"/>
            </a:br>
            <a:r>
              <a:rPr lang="en-US" dirty="0"/>
              <a:t>Abo</a:t>
            </a:r>
          </a:p>
        </p:txBody>
      </p:sp>
      <p:sp>
        <p:nvSpPr>
          <p:cNvPr id="5" name="Key Vaults">
            <a:extLst>
              <a:ext uri="{FF2B5EF4-FFF2-40B4-BE49-F238E27FC236}">
                <a16:creationId xmlns:a16="http://schemas.microsoft.com/office/drawing/2014/main" id="{05F299A2-B37C-5562-E05B-862314A81BBB}"/>
              </a:ext>
            </a:extLst>
          </p:cNvPr>
          <p:cNvSpPr/>
          <p:nvPr/>
        </p:nvSpPr>
        <p:spPr>
          <a:xfrm>
            <a:off x="38684" y="2368371"/>
            <a:ext cx="9105316" cy="1008246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Key </a:t>
            </a:r>
            <a:br>
              <a:rPr lang="de-DE" dirty="0"/>
            </a:br>
            <a:r>
              <a:rPr lang="de-DE" dirty="0" err="1"/>
              <a:t>Vaults</a:t>
            </a:r>
            <a:endParaRPr lang="de-DE" dirty="0"/>
          </a:p>
        </p:txBody>
      </p:sp>
      <p:sp>
        <p:nvSpPr>
          <p:cNvPr id="6" name="Keys">
            <a:extLst>
              <a:ext uri="{FF2B5EF4-FFF2-40B4-BE49-F238E27FC236}">
                <a16:creationId xmlns:a16="http://schemas.microsoft.com/office/drawing/2014/main" id="{F7A195FC-4DCF-8671-8353-CE612FA911E4}"/>
              </a:ext>
            </a:extLst>
          </p:cNvPr>
          <p:cNvSpPr/>
          <p:nvPr/>
        </p:nvSpPr>
        <p:spPr>
          <a:xfrm>
            <a:off x="38684" y="3585966"/>
            <a:ext cx="9105316" cy="1008246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Keys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B12A2FC-5456-2777-1303-73C20D327F4C}"/>
              </a:ext>
            </a:extLst>
          </p:cNvPr>
          <p:cNvCxnSpPr>
            <a:endCxn id="34" idx="3"/>
          </p:cNvCxnSpPr>
          <p:nvPr/>
        </p:nvCxnSpPr>
        <p:spPr>
          <a:xfrm>
            <a:off x="1543308" y="1912654"/>
            <a:ext cx="2" cy="71921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CE27228-043B-33D1-4D56-92FD7FEA8522}"/>
              </a:ext>
            </a:extLst>
          </p:cNvPr>
          <p:cNvCxnSpPr/>
          <p:nvPr/>
        </p:nvCxnSpPr>
        <p:spPr>
          <a:xfrm>
            <a:off x="2849298" y="1917928"/>
            <a:ext cx="2" cy="71921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136FDD4-E1A3-C249-F5D9-0B6324B9CB3D}"/>
              </a:ext>
            </a:extLst>
          </p:cNvPr>
          <p:cNvCxnSpPr/>
          <p:nvPr/>
        </p:nvCxnSpPr>
        <p:spPr>
          <a:xfrm>
            <a:off x="4133633" y="1917928"/>
            <a:ext cx="2" cy="71921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7C3E949-50AF-49D3-4A64-F4FC4B37D889}"/>
              </a:ext>
            </a:extLst>
          </p:cNvPr>
          <p:cNvCxnSpPr>
            <a:cxnSpLocks/>
            <a:stCxn id="34" idx="1"/>
            <a:endCxn id="28" idx="3"/>
          </p:cNvCxnSpPr>
          <p:nvPr/>
        </p:nvCxnSpPr>
        <p:spPr>
          <a:xfrm flipH="1">
            <a:off x="1543309" y="3136580"/>
            <a:ext cx="1" cy="695754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5BE7142-2011-44CD-41EC-F4A5F81B4ADE}"/>
              </a:ext>
            </a:extLst>
          </p:cNvPr>
          <p:cNvCxnSpPr>
            <a:cxnSpLocks/>
            <a:stCxn id="37" idx="1"/>
            <a:endCxn id="22" idx="3"/>
          </p:cNvCxnSpPr>
          <p:nvPr/>
        </p:nvCxnSpPr>
        <p:spPr>
          <a:xfrm flipH="1">
            <a:off x="2849299" y="3136580"/>
            <a:ext cx="1" cy="695754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6D7B68A-2C28-A945-24CD-0813FD21BD68}"/>
              </a:ext>
            </a:extLst>
          </p:cNvPr>
          <p:cNvCxnSpPr>
            <a:cxnSpLocks/>
            <a:stCxn id="46" idx="1"/>
            <a:endCxn id="49" idx="3"/>
          </p:cNvCxnSpPr>
          <p:nvPr/>
        </p:nvCxnSpPr>
        <p:spPr>
          <a:xfrm flipH="1">
            <a:off x="4155289" y="3136580"/>
            <a:ext cx="3849" cy="695754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5029D9A-D720-4CE2-E012-B02F6F6839C0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5814683" y="1912654"/>
            <a:ext cx="0" cy="70777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BFB7D388-93C3-B214-6D78-6098A9413F4A}"/>
              </a:ext>
            </a:extLst>
          </p:cNvPr>
          <p:cNvCxnSpPr>
            <a:cxnSpLocks/>
            <a:stCxn id="40" idx="3"/>
            <a:endCxn id="7" idx="1"/>
          </p:cNvCxnSpPr>
          <p:nvPr/>
        </p:nvCxnSpPr>
        <p:spPr>
          <a:xfrm flipH="1" flipV="1">
            <a:off x="7120809" y="1912654"/>
            <a:ext cx="3712" cy="71921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47B40644-1EDE-2B60-2150-8A18966B50F6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8434359" y="1912654"/>
            <a:ext cx="0" cy="71921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38F423E-6D5A-307A-E827-0E4A1CCC6A1C}"/>
              </a:ext>
            </a:extLst>
          </p:cNvPr>
          <p:cNvCxnSpPr>
            <a:cxnSpLocks/>
            <a:stCxn id="43" idx="1"/>
            <a:endCxn id="31" idx="3"/>
          </p:cNvCxnSpPr>
          <p:nvPr/>
        </p:nvCxnSpPr>
        <p:spPr>
          <a:xfrm flipH="1">
            <a:off x="5807259" y="3125140"/>
            <a:ext cx="7424" cy="707194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CC2459E2-3CBE-D32C-D4D3-FA4F4FB6FE60}"/>
              </a:ext>
            </a:extLst>
          </p:cNvPr>
          <p:cNvCxnSpPr>
            <a:cxnSpLocks/>
            <a:stCxn id="40" idx="1"/>
            <a:endCxn id="25" idx="3"/>
          </p:cNvCxnSpPr>
          <p:nvPr/>
        </p:nvCxnSpPr>
        <p:spPr>
          <a:xfrm>
            <a:off x="7124521" y="3136580"/>
            <a:ext cx="0" cy="695754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8022EA4-E18D-3DE7-2892-5E7B34D06274}"/>
              </a:ext>
            </a:extLst>
          </p:cNvPr>
          <p:cNvCxnSpPr>
            <a:cxnSpLocks/>
            <a:stCxn id="52" idx="1"/>
            <a:endCxn id="55" idx="3"/>
          </p:cNvCxnSpPr>
          <p:nvPr/>
        </p:nvCxnSpPr>
        <p:spPr>
          <a:xfrm flipH="1">
            <a:off x="8434358" y="3136580"/>
            <a:ext cx="1" cy="695754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1" name="KEY-EXO-A">
            <a:extLst>
              <a:ext uri="{FF2B5EF4-FFF2-40B4-BE49-F238E27FC236}">
                <a16:creationId xmlns:a16="http://schemas.microsoft.com/office/drawing/2014/main" id="{C7436577-42F3-07F4-DBCB-4317365250E1}"/>
              </a:ext>
            </a:extLst>
          </p:cNvPr>
          <p:cNvGrpSpPr/>
          <p:nvPr/>
        </p:nvGrpSpPr>
        <p:grpSpPr>
          <a:xfrm>
            <a:off x="2334347" y="3580565"/>
            <a:ext cx="1267375" cy="756477"/>
            <a:chOff x="4296714" y="5420251"/>
            <a:chExt cx="1267375" cy="756477"/>
          </a:xfrm>
        </p:grpSpPr>
        <p:sp>
          <p:nvSpPr>
            <p:cNvPr id="22" name="Rechteck: obere Ecken abgerundet 21">
              <a:extLst>
                <a:ext uri="{FF2B5EF4-FFF2-40B4-BE49-F238E27FC236}">
                  <a16:creationId xmlns:a16="http://schemas.microsoft.com/office/drawing/2014/main" id="{A24FF587-27E6-D936-CE90-7D2898CDD13C}"/>
                </a:ext>
              </a:extLst>
            </p:cNvPr>
            <p:cNvSpPr/>
            <p:nvPr/>
          </p:nvSpPr>
          <p:spPr>
            <a:xfrm>
              <a:off x="4296714" y="5672020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KEY-EXO-A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DBDD72FE-9D01-BAF4-2806-34F5C3050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489" y="5420251"/>
              <a:ext cx="609600" cy="609600"/>
            </a:xfrm>
            <a:prstGeom prst="rect">
              <a:avLst/>
            </a:prstGeom>
          </p:spPr>
        </p:pic>
      </p:grpSp>
      <p:grpSp>
        <p:nvGrpSpPr>
          <p:cNvPr id="24" name="KEY-EXO-B">
            <a:extLst>
              <a:ext uri="{FF2B5EF4-FFF2-40B4-BE49-F238E27FC236}">
                <a16:creationId xmlns:a16="http://schemas.microsoft.com/office/drawing/2014/main" id="{24A35E9C-F3CE-1BD3-C65C-A1B89E00C380}"/>
              </a:ext>
            </a:extLst>
          </p:cNvPr>
          <p:cNvGrpSpPr/>
          <p:nvPr/>
        </p:nvGrpSpPr>
        <p:grpSpPr>
          <a:xfrm>
            <a:off x="6609569" y="3527534"/>
            <a:ext cx="1294976" cy="809508"/>
            <a:chOff x="8571936" y="5367220"/>
            <a:chExt cx="1294976" cy="809508"/>
          </a:xfrm>
        </p:grpSpPr>
        <p:sp>
          <p:nvSpPr>
            <p:cNvPr id="25" name="Rechteck: obere Ecken abgerundet 24">
              <a:extLst>
                <a:ext uri="{FF2B5EF4-FFF2-40B4-BE49-F238E27FC236}">
                  <a16:creationId xmlns:a16="http://schemas.microsoft.com/office/drawing/2014/main" id="{6D74C1F2-52CD-0591-844C-99841A6D2895}"/>
                </a:ext>
              </a:extLst>
            </p:cNvPr>
            <p:cNvSpPr/>
            <p:nvPr/>
          </p:nvSpPr>
          <p:spPr>
            <a:xfrm>
              <a:off x="8571936" y="5672020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KEY-EXO-B</a:t>
              </a: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5F8DB026-6FAD-3DC1-8E5A-529E159B9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7312" y="5367220"/>
              <a:ext cx="609600" cy="609600"/>
            </a:xfrm>
            <a:prstGeom prst="rect">
              <a:avLst/>
            </a:prstGeom>
          </p:spPr>
        </p:pic>
      </p:grpSp>
      <p:grpSp>
        <p:nvGrpSpPr>
          <p:cNvPr id="27" name="KEY-M365-A">
            <a:extLst>
              <a:ext uri="{FF2B5EF4-FFF2-40B4-BE49-F238E27FC236}">
                <a16:creationId xmlns:a16="http://schemas.microsoft.com/office/drawing/2014/main" id="{B4BF83CB-C153-0AB6-11E7-6FB67CF9CFB1}"/>
              </a:ext>
            </a:extLst>
          </p:cNvPr>
          <p:cNvGrpSpPr/>
          <p:nvPr/>
        </p:nvGrpSpPr>
        <p:grpSpPr>
          <a:xfrm>
            <a:off x="1028357" y="3546089"/>
            <a:ext cx="1268659" cy="790953"/>
            <a:chOff x="2990724" y="5385775"/>
            <a:chExt cx="1268659" cy="790953"/>
          </a:xfrm>
        </p:grpSpPr>
        <p:sp>
          <p:nvSpPr>
            <p:cNvPr id="28" name="Rechteck: obere Ecken abgerundet 27">
              <a:extLst>
                <a:ext uri="{FF2B5EF4-FFF2-40B4-BE49-F238E27FC236}">
                  <a16:creationId xmlns:a16="http://schemas.microsoft.com/office/drawing/2014/main" id="{7FE48EB3-8F29-8B14-B924-FA626DE54EF5}"/>
                </a:ext>
              </a:extLst>
            </p:cNvPr>
            <p:cNvSpPr/>
            <p:nvPr/>
          </p:nvSpPr>
          <p:spPr>
            <a:xfrm>
              <a:off x="2990724" y="5672020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KEY-365-A</a:t>
              </a:r>
            </a:p>
          </p:txBody>
        </p: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79B06FDA-0793-F507-A695-64D13918B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9783" y="5385775"/>
              <a:ext cx="609600" cy="609600"/>
            </a:xfrm>
            <a:prstGeom prst="rect">
              <a:avLst/>
            </a:prstGeom>
          </p:spPr>
        </p:pic>
      </p:grpSp>
      <p:grpSp>
        <p:nvGrpSpPr>
          <p:cNvPr id="30" name="KEY-M365B">
            <a:extLst>
              <a:ext uri="{FF2B5EF4-FFF2-40B4-BE49-F238E27FC236}">
                <a16:creationId xmlns:a16="http://schemas.microsoft.com/office/drawing/2014/main" id="{98A12712-D54F-5D72-E8DF-716FD376B656}"/>
              </a:ext>
            </a:extLst>
          </p:cNvPr>
          <p:cNvGrpSpPr/>
          <p:nvPr/>
        </p:nvGrpSpPr>
        <p:grpSpPr>
          <a:xfrm>
            <a:off x="5292307" y="3546089"/>
            <a:ext cx="1279374" cy="790953"/>
            <a:chOff x="7254674" y="5385775"/>
            <a:chExt cx="1279374" cy="790953"/>
          </a:xfrm>
        </p:grpSpPr>
        <p:sp>
          <p:nvSpPr>
            <p:cNvPr id="31" name="Rechteck: obere Ecken abgerundet 30">
              <a:extLst>
                <a:ext uri="{FF2B5EF4-FFF2-40B4-BE49-F238E27FC236}">
                  <a16:creationId xmlns:a16="http://schemas.microsoft.com/office/drawing/2014/main" id="{5134A0B9-60ED-0059-6021-7ACED6F865F1}"/>
                </a:ext>
              </a:extLst>
            </p:cNvPr>
            <p:cNvSpPr/>
            <p:nvPr/>
          </p:nvSpPr>
          <p:spPr>
            <a:xfrm>
              <a:off x="7254674" y="5672020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KEY-365-B</a:t>
              </a:r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16D28F91-EF51-3B7A-E933-92058823F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448" y="5385775"/>
              <a:ext cx="609600" cy="609600"/>
            </a:xfrm>
            <a:prstGeom prst="rect">
              <a:avLst/>
            </a:prstGeom>
          </p:spPr>
        </p:pic>
      </p:grpSp>
      <p:grpSp>
        <p:nvGrpSpPr>
          <p:cNvPr id="33" name="KV-M365-A">
            <a:extLst>
              <a:ext uri="{FF2B5EF4-FFF2-40B4-BE49-F238E27FC236}">
                <a16:creationId xmlns:a16="http://schemas.microsoft.com/office/drawing/2014/main" id="{AE8FBB43-28C8-A2D1-947E-0DD5422AE24A}"/>
              </a:ext>
            </a:extLst>
          </p:cNvPr>
          <p:cNvGrpSpPr/>
          <p:nvPr/>
        </p:nvGrpSpPr>
        <p:grpSpPr>
          <a:xfrm>
            <a:off x="1028358" y="2357723"/>
            <a:ext cx="1264444" cy="778857"/>
            <a:chOff x="2990725" y="4197409"/>
            <a:chExt cx="1264444" cy="778857"/>
          </a:xfrm>
        </p:grpSpPr>
        <p:sp>
          <p:nvSpPr>
            <p:cNvPr id="34" name="Rechteck: obere Ecken abgerundet 33">
              <a:extLst>
                <a:ext uri="{FF2B5EF4-FFF2-40B4-BE49-F238E27FC236}">
                  <a16:creationId xmlns:a16="http://schemas.microsoft.com/office/drawing/2014/main" id="{0F5C48EB-06BA-7800-2EBA-3736A738D43D}"/>
                </a:ext>
              </a:extLst>
            </p:cNvPr>
            <p:cNvSpPr/>
            <p:nvPr/>
          </p:nvSpPr>
          <p:spPr>
            <a:xfrm>
              <a:off x="2990725" y="4471558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KV-365-A</a:t>
              </a: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1A19963-7F6C-3A43-86B4-B4BFB332B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569" y="4197409"/>
              <a:ext cx="609600" cy="609600"/>
            </a:xfrm>
            <a:prstGeom prst="rect">
              <a:avLst/>
            </a:prstGeom>
          </p:spPr>
        </p:pic>
      </p:grpSp>
      <p:grpSp>
        <p:nvGrpSpPr>
          <p:cNvPr id="36" name="KV-EXO-A">
            <a:extLst>
              <a:ext uri="{FF2B5EF4-FFF2-40B4-BE49-F238E27FC236}">
                <a16:creationId xmlns:a16="http://schemas.microsoft.com/office/drawing/2014/main" id="{ED3F354A-A182-6689-5815-6965E3278B1A}"/>
              </a:ext>
            </a:extLst>
          </p:cNvPr>
          <p:cNvGrpSpPr/>
          <p:nvPr/>
        </p:nvGrpSpPr>
        <p:grpSpPr>
          <a:xfrm>
            <a:off x="2334348" y="2331786"/>
            <a:ext cx="1263134" cy="804794"/>
            <a:chOff x="4296715" y="4171472"/>
            <a:chExt cx="1263134" cy="804794"/>
          </a:xfrm>
        </p:grpSpPr>
        <p:sp>
          <p:nvSpPr>
            <p:cNvPr id="37" name="Rechteck: obere Ecken abgerundet 36">
              <a:extLst>
                <a:ext uri="{FF2B5EF4-FFF2-40B4-BE49-F238E27FC236}">
                  <a16:creationId xmlns:a16="http://schemas.microsoft.com/office/drawing/2014/main" id="{0F8C7BDF-9D65-DEC2-4145-84EF62BC0C60}"/>
                </a:ext>
              </a:extLst>
            </p:cNvPr>
            <p:cNvSpPr/>
            <p:nvPr/>
          </p:nvSpPr>
          <p:spPr>
            <a:xfrm>
              <a:off x="4296715" y="4471558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KV-EXO-A</a:t>
              </a:r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6D7A9909-957D-E99C-3D5E-AEA8329FE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0249" y="4171472"/>
              <a:ext cx="609600" cy="609600"/>
            </a:xfrm>
            <a:prstGeom prst="rect">
              <a:avLst/>
            </a:prstGeom>
          </p:spPr>
        </p:pic>
      </p:grpSp>
      <p:grpSp>
        <p:nvGrpSpPr>
          <p:cNvPr id="39" name="KV-EXO-B">
            <a:extLst>
              <a:ext uri="{FF2B5EF4-FFF2-40B4-BE49-F238E27FC236}">
                <a16:creationId xmlns:a16="http://schemas.microsoft.com/office/drawing/2014/main" id="{F79D06D0-0A30-2176-F207-E1E2B3846B43}"/>
              </a:ext>
            </a:extLst>
          </p:cNvPr>
          <p:cNvGrpSpPr/>
          <p:nvPr/>
        </p:nvGrpSpPr>
        <p:grpSpPr>
          <a:xfrm>
            <a:off x="6609569" y="2322134"/>
            <a:ext cx="1306266" cy="814446"/>
            <a:chOff x="8571936" y="4161820"/>
            <a:chExt cx="1306266" cy="814446"/>
          </a:xfrm>
        </p:grpSpPr>
        <p:sp>
          <p:nvSpPr>
            <p:cNvPr id="40" name="Rechteck: obere Ecken abgerundet 39">
              <a:extLst>
                <a:ext uri="{FF2B5EF4-FFF2-40B4-BE49-F238E27FC236}">
                  <a16:creationId xmlns:a16="http://schemas.microsoft.com/office/drawing/2014/main" id="{C1FBF644-2DDC-F28D-8FD8-0089753365F0}"/>
                </a:ext>
              </a:extLst>
            </p:cNvPr>
            <p:cNvSpPr/>
            <p:nvPr/>
          </p:nvSpPr>
          <p:spPr>
            <a:xfrm>
              <a:off x="8571936" y="4471558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KV-EXO-B</a:t>
              </a:r>
            </a:p>
          </p:txBody>
        </p:sp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6588D677-236D-7959-797A-8EFD184C2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602" y="4161820"/>
              <a:ext cx="609600" cy="609600"/>
            </a:xfrm>
            <a:prstGeom prst="rect">
              <a:avLst/>
            </a:prstGeom>
          </p:spPr>
        </p:pic>
      </p:grpSp>
      <p:grpSp>
        <p:nvGrpSpPr>
          <p:cNvPr id="42" name="KV-M365-A">
            <a:extLst>
              <a:ext uri="{FF2B5EF4-FFF2-40B4-BE49-F238E27FC236}">
                <a16:creationId xmlns:a16="http://schemas.microsoft.com/office/drawing/2014/main" id="{80EFE1F9-17F8-9AD1-8C6E-6189DE17070A}"/>
              </a:ext>
            </a:extLst>
          </p:cNvPr>
          <p:cNvGrpSpPr/>
          <p:nvPr/>
        </p:nvGrpSpPr>
        <p:grpSpPr>
          <a:xfrm>
            <a:off x="5299731" y="2312714"/>
            <a:ext cx="1271950" cy="812426"/>
            <a:chOff x="7262098" y="4152400"/>
            <a:chExt cx="1271950" cy="812426"/>
          </a:xfrm>
        </p:grpSpPr>
        <p:sp>
          <p:nvSpPr>
            <p:cNvPr id="43" name="Rechteck: obere Ecken abgerundet 42">
              <a:extLst>
                <a:ext uri="{FF2B5EF4-FFF2-40B4-BE49-F238E27FC236}">
                  <a16:creationId xmlns:a16="http://schemas.microsoft.com/office/drawing/2014/main" id="{996C8FE4-B941-5813-9416-5C84B0F87B51}"/>
                </a:ext>
              </a:extLst>
            </p:cNvPr>
            <p:cNvSpPr/>
            <p:nvPr/>
          </p:nvSpPr>
          <p:spPr>
            <a:xfrm>
              <a:off x="7262098" y="4460118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KV-365-B</a:t>
              </a: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6F0EE4BA-3A8D-7609-2705-C0CBE8BB7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448" y="4152400"/>
              <a:ext cx="609600" cy="609600"/>
            </a:xfrm>
            <a:prstGeom prst="rect">
              <a:avLst/>
            </a:prstGeom>
          </p:spPr>
        </p:pic>
      </p:grpSp>
      <p:grpSp>
        <p:nvGrpSpPr>
          <p:cNvPr id="45" name="KV-SPO-A">
            <a:extLst>
              <a:ext uri="{FF2B5EF4-FFF2-40B4-BE49-F238E27FC236}">
                <a16:creationId xmlns:a16="http://schemas.microsoft.com/office/drawing/2014/main" id="{0CE7C327-83EF-977A-9790-01F4E178D76D}"/>
              </a:ext>
            </a:extLst>
          </p:cNvPr>
          <p:cNvGrpSpPr/>
          <p:nvPr/>
        </p:nvGrpSpPr>
        <p:grpSpPr>
          <a:xfrm>
            <a:off x="3644186" y="2303462"/>
            <a:ext cx="1258102" cy="833118"/>
            <a:chOff x="5606553" y="4143148"/>
            <a:chExt cx="1258102" cy="833118"/>
          </a:xfrm>
        </p:grpSpPr>
        <p:sp>
          <p:nvSpPr>
            <p:cNvPr id="46" name="Rechteck: obere Ecken abgerundet 45">
              <a:extLst>
                <a:ext uri="{FF2B5EF4-FFF2-40B4-BE49-F238E27FC236}">
                  <a16:creationId xmlns:a16="http://schemas.microsoft.com/office/drawing/2014/main" id="{495D3295-F617-F85C-F4F0-7449EF0D1236}"/>
                </a:ext>
              </a:extLst>
            </p:cNvPr>
            <p:cNvSpPr/>
            <p:nvPr/>
          </p:nvSpPr>
          <p:spPr>
            <a:xfrm>
              <a:off x="5606553" y="4471558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KV-SPO-A</a:t>
              </a:r>
            </a:p>
          </p:txBody>
        </p: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30F112C6-BEDE-910C-498D-6FC5EDD62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5055" y="4143148"/>
              <a:ext cx="609600" cy="609600"/>
            </a:xfrm>
            <a:prstGeom prst="rect">
              <a:avLst/>
            </a:prstGeom>
          </p:spPr>
        </p:pic>
      </p:grpSp>
      <p:grpSp>
        <p:nvGrpSpPr>
          <p:cNvPr id="48" name="KEY-SPO-A">
            <a:extLst>
              <a:ext uri="{FF2B5EF4-FFF2-40B4-BE49-F238E27FC236}">
                <a16:creationId xmlns:a16="http://schemas.microsoft.com/office/drawing/2014/main" id="{F9E54EDF-01EA-7EA2-5838-0CEFA37C0894}"/>
              </a:ext>
            </a:extLst>
          </p:cNvPr>
          <p:cNvGrpSpPr/>
          <p:nvPr/>
        </p:nvGrpSpPr>
        <p:grpSpPr>
          <a:xfrm>
            <a:off x="3640337" y="3562780"/>
            <a:ext cx="1275761" cy="774262"/>
            <a:chOff x="5602704" y="5402466"/>
            <a:chExt cx="1275761" cy="774262"/>
          </a:xfrm>
        </p:grpSpPr>
        <p:sp>
          <p:nvSpPr>
            <p:cNvPr id="49" name="Rechteck: obere Ecken abgerundet 48">
              <a:extLst>
                <a:ext uri="{FF2B5EF4-FFF2-40B4-BE49-F238E27FC236}">
                  <a16:creationId xmlns:a16="http://schemas.microsoft.com/office/drawing/2014/main" id="{33C2F9EC-B00D-91EE-C01A-8E0FE3E7BD94}"/>
                </a:ext>
              </a:extLst>
            </p:cNvPr>
            <p:cNvSpPr/>
            <p:nvPr/>
          </p:nvSpPr>
          <p:spPr>
            <a:xfrm>
              <a:off x="5602704" y="5672020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KEY-SPO-A</a:t>
              </a:r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CB68AA75-08F9-B0F8-1712-F40FA9EE1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8865" y="5402466"/>
              <a:ext cx="609600" cy="609600"/>
            </a:xfrm>
            <a:prstGeom prst="rect">
              <a:avLst/>
            </a:prstGeom>
          </p:spPr>
        </p:pic>
      </p:grpSp>
      <p:grpSp>
        <p:nvGrpSpPr>
          <p:cNvPr id="51" name="KV-SPO-B">
            <a:extLst>
              <a:ext uri="{FF2B5EF4-FFF2-40B4-BE49-F238E27FC236}">
                <a16:creationId xmlns:a16="http://schemas.microsoft.com/office/drawing/2014/main" id="{756481AE-2023-3BC3-DFB9-77A7A43ED049}"/>
              </a:ext>
            </a:extLst>
          </p:cNvPr>
          <p:cNvGrpSpPr/>
          <p:nvPr/>
        </p:nvGrpSpPr>
        <p:grpSpPr>
          <a:xfrm>
            <a:off x="7919407" y="2322134"/>
            <a:ext cx="1287378" cy="814446"/>
            <a:chOff x="9881774" y="4161820"/>
            <a:chExt cx="1287378" cy="814446"/>
          </a:xfrm>
        </p:grpSpPr>
        <p:sp>
          <p:nvSpPr>
            <p:cNvPr id="52" name="Rechteck: obere Ecken abgerundet 51">
              <a:extLst>
                <a:ext uri="{FF2B5EF4-FFF2-40B4-BE49-F238E27FC236}">
                  <a16:creationId xmlns:a16="http://schemas.microsoft.com/office/drawing/2014/main" id="{1416FE09-8D59-0327-C3D8-1149C3FF3F2A}"/>
                </a:ext>
              </a:extLst>
            </p:cNvPr>
            <p:cNvSpPr/>
            <p:nvPr/>
          </p:nvSpPr>
          <p:spPr>
            <a:xfrm>
              <a:off x="9881774" y="4471558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KV-SPO-B</a:t>
              </a:r>
            </a:p>
          </p:txBody>
        </p: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3B752A1F-A37E-5514-25BC-228AAA5F9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9552" y="4161820"/>
              <a:ext cx="609600" cy="609600"/>
            </a:xfrm>
            <a:prstGeom prst="rect">
              <a:avLst/>
            </a:prstGeom>
          </p:spPr>
        </p:pic>
      </p:grpSp>
      <p:grpSp>
        <p:nvGrpSpPr>
          <p:cNvPr id="54" name="KEY-SPO-B">
            <a:extLst>
              <a:ext uri="{FF2B5EF4-FFF2-40B4-BE49-F238E27FC236}">
                <a16:creationId xmlns:a16="http://schemas.microsoft.com/office/drawing/2014/main" id="{66FFF78C-DD3A-1A5B-88A3-C446DFE1870F}"/>
              </a:ext>
            </a:extLst>
          </p:cNvPr>
          <p:cNvGrpSpPr/>
          <p:nvPr/>
        </p:nvGrpSpPr>
        <p:grpSpPr>
          <a:xfrm>
            <a:off x="7919406" y="3550738"/>
            <a:ext cx="1313870" cy="786304"/>
            <a:chOff x="9881773" y="5390424"/>
            <a:chExt cx="1313870" cy="786304"/>
          </a:xfrm>
        </p:grpSpPr>
        <p:sp>
          <p:nvSpPr>
            <p:cNvPr id="55" name="Rechteck: obere Ecken abgerundet 54">
              <a:extLst>
                <a:ext uri="{FF2B5EF4-FFF2-40B4-BE49-F238E27FC236}">
                  <a16:creationId xmlns:a16="http://schemas.microsoft.com/office/drawing/2014/main" id="{F08F249F-ACBB-E245-1003-B261DDA91F15}"/>
                </a:ext>
              </a:extLst>
            </p:cNvPr>
            <p:cNvSpPr/>
            <p:nvPr/>
          </p:nvSpPr>
          <p:spPr>
            <a:xfrm>
              <a:off x="9881773" y="5672020"/>
              <a:ext cx="1029903" cy="504708"/>
            </a:xfrm>
            <a:prstGeom prst="round2Same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/>
                <a:t>KEY-SPO-B</a:t>
              </a:r>
              <a:endParaRPr lang="de-DE" sz="1100" b="1" dirty="0"/>
            </a:p>
          </p:txBody>
        </p:sp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DF95092E-E26E-9C0C-258F-F30A1737E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6043" y="5390424"/>
              <a:ext cx="609600" cy="609600"/>
            </a:xfrm>
            <a:prstGeom prst="rect">
              <a:avLst/>
            </a:prstGeom>
          </p:spPr>
        </p:pic>
      </p:grpSp>
      <p:sp>
        <p:nvSpPr>
          <p:cNvPr id="7" name="Subscription B">
            <a:extLst>
              <a:ext uri="{FF2B5EF4-FFF2-40B4-BE49-F238E27FC236}">
                <a16:creationId xmlns:a16="http://schemas.microsoft.com/office/drawing/2014/main" id="{D24006DD-469F-6277-FA14-A681177C397F}"/>
              </a:ext>
            </a:extLst>
          </p:cNvPr>
          <p:cNvSpPr/>
          <p:nvPr/>
        </p:nvSpPr>
        <p:spPr>
          <a:xfrm>
            <a:off x="5292307" y="1407946"/>
            <a:ext cx="3657003" cy="504708"/>
          </a:xfrm>
          <a:prstGeom prst="round2Same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Subscription</a:t>
            </a:r>
            <a:r>
              <a:rPr lang="de-DE" dirty="0"/>
              <a:t> B</a:t>
            </a:r>
          </a:p>
        </p:txBody>
      </p:sp>
      <p:sp>
        <p:nvSpPr>
          <p:cNvPr id="8" name="Subscription A">
            <a:extLst>
              <a:ext uri="{FF2B5EF4-FFF2-40B4-BE49-F238E27FC236}">
                <a16:creationId xmlns:a16="http://schemas.microsoft.com/office/drawing/2014/main" id="{92C9880A-3786-D81E-C8AA-199259B7C862}"/>
              </a:ext>
            </a:extLst>
          </p:cNvPr>
          <p:cNvSpPr/>
          <p:nvPr/>
        </p:nvSpPr>
        <p:spPr>
          <a:xfrm>
            <a:off x="1028358" y="1407946"/>
            <a:ext cx="3645731" cy="504708"/>
          </a:xfrm>
          <a:prstGeom prst="round2Same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Subscription</a:t>
            </a:r>
            <a:r>
              <a:rPr lang="de-DE" dirty="0"/>
              <a:t> A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792EFBF6-07E9-43AA-1E5E-71672C9E9162}"/>
              </a:ext>
            </a:extLst>
          </p:cNvPr>
          <p:cNvSpPr/>
          <p:nvPr/>
        </p:nvSpPr>
        <p:spPr>
          <a:xfrm>
            <a:off x="939800" y="3640118"/>
            <a:ext cx="1230176" cy="80198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F401B07C-E063-BA50-4537-EA1AEDD9C7BE}"/>
              </a:ext>
            </a:extLst>
          </p:cNvPr>
          <p:cNvSpPr/>
          <p:nvPr/>
        </p:nvSpPr>
        <p:spPr>
          <a:xfrm>
            <a:off x="5200889" y="3625290"/>
            <a:ext cx="1230176" cy="80198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F712CEB-D741-2953-8732-EC50ABB885E9}"/>
              </a:ext>
            </a:extLst>
          </p:cNvPr>
          <p:cNvSpPr/>
          <p:nvPr/>
        </p:nvSpPr>
        <p:spPr>
          <a:xfrm>
            <a:off x="2169976" y="4574152"/>
            <a:ext cx="3054263" cy="3394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 Schlüsselpaar je Workload</a:t>
            </a:r>
          </a:p>
        </p:txBody>
      </p:sp>
    </p:spTree>
    <p:extLst>
      <p:ext uri="{BB962C8B-B14F-4D97-AF65-F5344CB8AC3E}">
        <p14:creationId xmlns:p14="http://schemas.microsoft.com/office/powerpoint/2010/main" val="338094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42D8E-2CBE-5A57-8E16-A81C7C84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Einrichtung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A8CCEF-AEA4-EA05-833C-FE82D0E64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97310"/>
            <a:ext cx="8077200" cy="3946190"/>
          </a:xfrm>
        </p:spPr>
        <p:txBody>
          <a:bodyPr>
            <a:normAutofit/>
          </a:bodyPr>
          <a:lstStyle/>
          <a:p>
            <a:pPr marL="354012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de-DE" sz="1400" dirty="0"/>
              <a:t>Erstellung von Azure AD Sicherheitsgruppen für Administratoren und </a:t>
            </a:r>
            <a:r>
              <a:rPr lang="de-DE" sz="1400" dirty="0" err="1"/>
              <a:t>Contributors</a:t>
            </a:r>
            <a:endParaRPr lang="de-DE" sz="1400" dirty="0"/>
          </a:p>
          <a:p>
            <a:pPr marL="354012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de-DE" sz="1400" dirty="0"/>
              <a:t>Erstellung von zwei Azure Abonnements</a:t>
            </a:r>
          </a:p>
          <a:p>
            <a:pPr marL="811212" lvl="3" indent="-342900">
              <a:buFont typeface="Wingdings" panose="05000000000000000000" pitchFamily="2" charset="2"/>
              <a:buChar char="§"/>
            </a:pPr>
            <a:r>
              <a:rPr lang="de-DE" sz="1400" dirty="0"/>
              <a:t>Trennung der Berechtigungen für Azure Ressourcengruppen, Key </a:t>
            </a:r>
            <a:r>
              <a:rPr lang="de-DE" sz="1400" dirty="0" err="1"/>
              <a:t>Vaults</a:t>
            </a:r>
            <a:r>
              <a:rPr lang="de-DE" sz="1400" dirty="0"/>
              <a:t> und Keys</a:t>
            </a:r>
          </a:p>
          <a:p>
            <a:pPr marL="811212" lvl="3" indent="-342900">
              <a:buFont typeface="Wingdings" panose="05000000000000000000" pitchFamily="2" charset="2"/>
              <a:buChar char="§"/>
            </a:pPr>
            <a:r>
              <a:rPr lang="de-DE" sz="1400" dirty="0"/>
              <a:t>Bsp.: AZ-EGXDE-CMK-A, AZ-EGXDE-CMK-B</a:t>
            </a:r>
          </a:p>
          <a:p>
            <a:pPr marL="354012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de-DE" sz="1400" dirty="0"/>
              <a:t>Registrierung des Mandanten für Customer Key via </a:t>
            </a:r>
            <a:r>
              <a:rPr lang="de-DE" sz="1400" dirty="0" err="1"/>
              <a:t>FastTrack</a:t>
            </a:r>
            <a:endParaRPr lang="de-DE" sz="1400" dirty="0"/>
          </a:p>
          <a:p>
            <a:pPr marL="354012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de-DE" sz="1400" dirty="0"/>
              <a:t>Erstellung einer Ressourcengruppe in jedem Abonnement</a:t>
            </a:r>
          </a:p>
          <a:p>
            <a:pPr marL="354012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de-DE" sz="1400" dirty="0"/>
              <a:t>Erstellung der benötigten Key </a:t>
            </a:r>
            <a:r>
              <a:rPr lang="de-DE" sz="1400" dirty="0" err="1"/>
              <a:t>Vaults</a:t>
            </a:r>
            <a:r>
              <a:rPr lang="de-DE" sz="1400" dirty="0"/>
              <a:t> in jeder Ressourcengruppe</a:t>
            </a:r>
          </a:p>
          <a:p>
            <a:pPr marL="811212" lvl="3" indent="-342900">
              <a:buFont typeface="Wingdings" panose="05000000000000000000" pitchFamily="2" charset="2"/>
              <a:buChar char="§"/>
            </a:pPr>
            <a:r>
              <a:rPr lang="de-DE" sz="1400" dirty="0">
                <a:sym typeface="Wingdings" panose="05000000000000000000" pitchFamily="2" charset="2"/>
              </a:rPr>
              <a:t>Standard (Test, Proof-</a:t>
            </a:r>
            <a:r>
              <a:rPr lang="de-DE" sz="1400" dirty="0" err="1">
                <a:sym typeface="Wingdings" panose="05000000000000000000" pitchFamily="2" charset="2"/>
              </a:rPr>
              <a:t>of</a:t>
            </a:r>
            <a:r>
              <a:rPr lang="de-DE" sz="1400" dirty="0">
                <a:sym typeface="Wingdings" panose="05000000000000000000" pitchFamily="2" charset="2"/>
              </a:rPr>
              <a:t>-Concept) oder Premium (Produktiv)</a:t>
            </a:r>
          </a:p>
          <a:p>
            <a:pPr marL="354012" lvl="1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+mj-lt"/>
              <a:buAutoNum type="arabicPeriod" startAt="6"/>
            </a:pPr>
            <a:r>
              <a:rPr lang="de-DE" sz="1400" dirty="0"/>
              <a:t>Konfiguration der Zugriffsberechtigungen je Key </a:t>
            </a:r>
            <a:r>
              <a:rPr lang="de-DE" sz="1400" dirty="0" err="1"/>
              <a:t>Vault</a:t>
            </a:r>
            <a:r>
              <a:rPr lang="de-DE" sz="1400" dirty="0"/>
              <a:t> für Azure AD Sicherheitsgruppen</a:t>
            </a:r>
          </a:p>
          <a:p>
            <a:pPr marL="354012" lvl="1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+mj-lt"/>
              <a:buAutoNum type="arabicPeriod" startAt="6"/>
            </a:pPr>
            <a:r>
              <a:rPr lang="de-DE" sz="1400" dirty="0"/>
              <a:t>Erstellung der Keys je Key </a:t>
            </a:r>
            <a:r>
              <a:rPr lang="de-DE" sz="1400" dirty="0" err="1"/>
              <a:t>Vault</a:t>
            </a:r>
            <a:r>
              <a:rPr lang="de-DE" sz="1400" dirty="0"/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+mj-lt"/>
              <a:buAutoNum type="arabicPeriod" startAt="6"/>
            </a:pPr>
            <a:endParaRPr lang="de-DE" sz="1600" dirty="0">
              <a:solidFill>
                <a:srgbClr val="2D326E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68312" indent="-457200"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endParaRPr lang="de-DE" sz="2400" dirty="0">
              <a:solidFill>
                <a:srgbClr val="2D326E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D59C387-F049-3F00-95AD-4C5E04ECE344}"/>
              </a:ext>
            </a:extLst>
          </p:cNvPr>
          <p:cNvSpPr/>
          <p:nvPr/>
        </p:nvSpPr>
        <p:spPr>
          <a:xfrm>
            <a:off x="5007429" y="4582650"/>
            <a:ext cx="3831771" cy="3475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Key </a:t>
            </a:r>
            <a:r>
              <a:rPr lang="de-DE" sz="1200" dirty="0" err="1"/>
              <a:t>Vault</a:t>
            </a:r>
            <a:r>
              <a:rPr lang="de-DE" sz="1200" dirty="0"/>
              <a:t> und Key Namen sind global eindeutig</a:t>
            </a:r>
          </a:p>
        </p:txBody>
      </p:sp>
    </p:spTree>
    <p:extLst>
      <p:ext uri="{BB962C8B-B14F-4D97-AF65-F5344CB8AC3E}">
        <p14:creationId xmlns:p14="http://schemas.microsoft.com/office/powerpoint/2010/main" val="60613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53944-A8FC-70BE-572F-94975BE59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Context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69622C3-C523-67C2-AFB1-F5FAD5C86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21" y="1059474"/>
            <a:ext cx="7360213" cy="355569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43849D7-722C-045D-1678-513FD3A98D49}"/>
              </a:ext>
            </a:extLst>
          </p:cNvPr>
          <p:cNvSpPr/>
          <p:nvPr/>
        </p:nvSpPr>
        <p:spPr>
          <a:xfrm>
            <a:off x="1182221" y="2791580"/>
            <a:ext cx="5769271" cy="7487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18E0596-4359-1EC2-7B3D-89C63A4E5CE4}"/>
              </a:ext>
            </a:extLst>
          </p:cNvPr>
          <p:cNvSpPr/>
          <p:nvPr/>
        </p:nvSpPr>
        <p:spPr>
          <a:xfrm>
            <a:off x="1182220" y="3715657"/>
            <a:ext cx="4844837" cy="2322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20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806762-75F1-CA3B-5F93-3C6F44CD0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A641F0-B876-362D-A115-15C8CDB72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Wer kennt das </a:t>
            </a:r>
            <a:r>
              <a:rPr lang="de-DE" dirty="0" err="1"/>
              <a:t>FastTrack</a:t>
            </a:r>
            <a:r>
              <a:rPr lang="de-DE" dirty="0"/>
              <a:t>-Portal?</a:t>
            </a:r>
          </a:p>
        </p:txBody>
      </p:sp>
    </p:spTree>
    <p:extLst>
      <p:ext uri="{BB962C8B-B14F-4D97-AF65-F5344CB8AC3E}">
        <p14:creationId xmlns:p14="http://schemas.microsoft.com/office/powerpoint/2010/main" val="314715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FDE4D1-78C3-0AF7-D1DD-DF3C5211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FastTrack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13FAD9B-4128-F57E-FE66-A0E00BF8FDAD}"/>
              </a:ext>
            </a:extLst>
          </p:cNvPr>
          <p:cNvGrpSpPr>
            <a:grpSpLocks noChangeAspect="1"/>
          </p:cNvGrpSpPr>
          <p:nvPr/>
        </p:nvGrpSpPr>
        <p:grpSpPr>
          <a:xfrm>
            <a:off x="1052354" y="1175916"/>
            <a:ext cx="6876000" cy="2627368"/>
            <a:chOff x="1661954" y="1734716"/>
            <a:chExt cx="8868091" cy="338856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A410D08-49D2-56C1-AAE0-60CFC9412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954" y="1734716"/>
              <a:ext cx="8868091" cy="33885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4C508D9-0DDD-091A-2BB3-60D1AD93BFDA}"/>
                </a:ext>
              </a:extLst>
            </p:cNvPr>
            <p:cNvSpPr txBox="1"/>
            <p:nvPr/>
          </p:nvSpPr>
          <p:spPr>
            <a:xfrm>
              <a:off x="1661954" y="4146816"/>
              <a:ext cx="31494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rgbClr val="2D326E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https://fasttrack.microsoft.com</a:t>
              </a:r>
              <a:r>
                <a:rPr lang="de-DE" sz="1200" dirty="0">
                  <a:solidFill>
                    <a:srgbClr val="2D326E"/>
                  </a:solidFill>
                </a:rPr>
                <a:t> 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6A546F3-AB3D-6170-1400-294A69642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511" y="2066735"/>
            <a:ext cx="2484000" cy="29469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EDF0C7E-8850-AEAC-6240-1CC752E7F2F9}"/>
              </a:ext>
            </a:extLst>
          </p:cNvPr>
          <p:cNvSpPr/>
          <p:nvPr/>
        </p:nvSpPr>
        <p:spPr>
          <a:xfrm>
            <a:off x="4996542" y="3729650"/>
            <a:ext cx="2323758" cy="2322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85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768" y="265497"/>
            <a:ext cx="8748464" cy="755339"/>
          </a:xfrm>
        </p:spPr>
        <p:txBody>
          <a:bodyPr>
            <a:normAutofit fontScale="90000"/>
          </a:bodyPr>
          <a:lstStyle/>
          <a:p>
            <a:pPr algn="ctr"/>
            <a:r>
              <a:rPr lang="de-DE" err="1">
                <a:cs typeface="Segoe UI Light"/>
              </a:rPr>
              <a:t>Thanks</a:t>
            </a:r>
            <a:r>
              <a:rPr lang="de-DE">
                <a:cs typeface="Segoe UI Light"/>
              </a:rPr>
              <a:t> </a:t>
            </a:r>
            <a:r>
              <a:rPr lang="de-DE" err="1">
                <a:cs typeface="Segoe UI Light"/>
              </a:rPr>
              <a:t>to</a:t>
            </a:r>
            <a:r>
              <a:rPr lang="de-DE">
                <a:cs typeface="Segoe UI Light"/>
              </a:rPr>
              <a:t> </a:t>
            </a:r>
            <a:r>
              <a:rPr lang="de-DE" err="1">
                <a:cs typeface="Segoe UI Light"/>
              </a:rPr>
              <a:t>our</a:t>
            </a:r>
            <a:r>
              <a:rPr lang="de-DE">
                <a:cs typeface="Segoe UI Light"/>
              </a:rPr>
              <a:t> Sponsors!</a:t>
            </a:r>
            <a:endParaRPr lang="de-AT">
              <a:cs typeface="Segoe UI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611212-E295-4F73-8AD8-4D7D9202FEFB}"/>
              </a:ext>
            </a:extLst>
          </p:cNvPr>
          <p:cNvSpPr/>
          <p:nvPr/>
        </p:nvSpPr>
        <p:spPr>
          <a:xfrm>
            <a:off x="395536" y="980828"/>
            <a:ext cx="8352928" cy="127787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45D681-5ADF-4C55-8A57-CD1FDEFDCA2F}"/>
              </a:ext>
            </a:extLst>
          </p:cNvPr>
          <p:cNvSpPr/>
          <p:nvPr/>
        </p:nvSpPr>
        <p:spPr>
          <a:xfrm>
            <a:off x="395536" y="2407356"/>
            <a:ext cx="8352928" cy="1012199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1AC728-D6FB-4308-90A3-195C3CB78FE4}"/>
              </a:ext>
            </a:extLst>
          </p:cNvPr>
          <p:cNvSpPr/>
          <p:nvPr/>
        </p:nvSpPr>
        <p:spPr>
          <a:xfrm flipV="1">
            <a:off x="395537" y="3549228"/>
            <a:ext cx="8352928" cy="5528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9D97EC4C-5E37-4B9A-9B7D-81AB04078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92" y="636193"/>
            <a:ext cx="2756748" cy="1967143"/>
          </a:xfrm>
          <a:prstGeom prst="rect">
            <a:avLst/>
          </a:prstGeom>
        </p:spPr>
      </p:pic>
      <p:pic>
        <p:nvPicPr>
          <p:cNvPr id="13" name="Grafik 13">
            <a:extLst>
              <a:ext uri="{FF2B5EF4-FFF2-40B4-BE49-F238E27FC236}">
                <a16:creationId xmlns:a16="http://schemas.microsoft.com/office/drawing/2014/main" id="{654CE239-20B7-4D5C-AEED-B8720F827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92" t="33003" r="11798" b="25410"/>
          <a:stretch/>
        </p:blipFill>
        <p:spPr>
          <a:xfrm>
            <a:off x="1058222" y="2533402"/>
            <a:ext cx="1692334" cy="780379"/>
          </a:xfrm>
          <a:prstGeom prst="rect">
            <a:avLst/>
          </a:prstGeom>
        </p:spPr>
      </p:pic>
      <p:pic>
        <p:nvPicPr>
          <p:cNvPr id="16" name="Grafik 17">
            <a:extLst>
              <a:ext uri="{FF2B5EF4-FFF2-40B4-BE49-F238E27FC236}">
                <a16:creationId xmlns:a16="http://schemas.microsoft.com/office/drawing/2014/main" id="{4C5C06DB-8345-4CB7-836F-3F64D4AB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232" y="3355344"/>
            <a:ext cx="2159277" cy="1073427"/>
          </a:xfrm>
          <a:prstGeom prst="rect">
            <a:avLst/>
          </a:prstGeom>
        </p:spPr>
      </p:pic>
      <p:pic>
        <p:nvPicPr>
          <p:cNvPr id="6" name="Grafik 9" descr="Ein Bild, das Zeichnung, Geschirr, Teller enthält.&#10;&#10;Beschreibung automatisch generiert.">
            <a:extLst>
              <a:ext uri="{FF2B5EF4-FFF2-40B4-BE49-F238E27FC236}">
                <a16:creationId xmlns:a16="http://schemas.microsoft.com/office/drawing/2014/main" id="{C664FA64-871B-4897-AF9C-5AC55D411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3746" y="2598858"/>
            <a:ext cx="1507581" cy="651396"/>
          </a:xfrm>
          <a:prstGeom prst="rect">
            <a:avLst/>
          </a:prstGeom>
        </p:spPr>
      </p:pic>
      <p:pic>
        <p:nvPicPr>
          <p:cNvPr id="5" name="Grafik 7">
            <a:extLst>
              <a:ext uri="{FF2B5EF4-FFF2-40B4-BE49-F238E27FC236}">
                <a16:creationId xmlns:a16="http://schemas.microsoft.com/office/drawing/2014/main" id="{B88374A1-6F30-48CB-BC53-91236D479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2164" y="601838"/>
            <a:ext cx="4614935" cy="2068329"/>
          </a:xfrm>
          <a:prstGeom prst="rect">
            <a:avLst/>
          </a:prstGeom>
        </p:spPr>
      </p:pic>
      <p:pic>
        <p:nvPicPr>
          <p:cNvPr id="14" name="Grafik 5">
            <a:extLst>
              <a:ext uri="{FF2B5EF4-FFF2-40B4-BE49-F238E27FC236}">
                <a16:creationId xmlns:a16="http://schemas.microsoft.com/office/drawing/2014/main" id="{F9C10432-3693-4462-93F5-308C7B6E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782" y="3273836"/>
            <a:ext cx="1548849" cy="11036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EAA8DF-A4AC-8F44-9B38-C08985FEC1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8133" y="2596930"/>
            <a:ext cx="1740320" cy="6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8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FDE4D1-78C3-0AF7-D1DD-DF3C5211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FastTrack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D59450C-4A2F-5EA6-B630-BBBEA73A3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00" y="918831"/>
            <a:ext cx="5400000" cy="4170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33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FDE4D1-78C3-0AF7-D1DD-DF3C5211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FastTrack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C5BB5B-CE14-386F-A057-13F3C68CE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38" y="878852"/>
            <a:ext cx="7020000" cy="41660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EF9BE94-B0B6-B8E0-93DC-D3BF9F4E12F8}"/>
              </a:ext>
            </a:extLst>
          </p:cNvPr>
          <p:cNvSpPr/>
          <p:nvPr/>
        </p:nvSpPr>
        <p:spPr>
          <a:xfrm>
            <a:off x="1271731" y="3565049"/>
            <a:ext cx="6924552" cy="12013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42EAD0B-382A-D6C1-DF01-6579D372BF92}"/>
              </a:ext>
            </a:extLst>
          </p:cNvPr>
          <p:cNvSpPr/>
          <p:nvPr/>
        </p:nvSpPr>
        <p:spPr>
          <a:xfrm>
            <a:off x="2151142" y="1066052"/>
            <a:ext cx="473646" cy="2693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76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FDE4D1-78C3-0AF7-D1DD-DF3C5211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FastTrack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4CF0449-BA16-7CFF-66CC-7F4BCFAF1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184" y="73034"/>
            <a:ext cx="3486975" cy="5044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8FE7B8C-BDED-FE55-3D5B-4820CF0DDFC6}"/>
              </a:ext>
            </a:extLst>
          </p:cNvPr>
          <p:cNvSpPr/>
          <p:nvPr/>
        </p:nvSpPr>
        <p:spPr>
          <a:xfrm>
            <a:off x="3672409" y="586980"/>
            <a:ext cx="3646494" cy="1015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B603304-BE14-294D-19CC-9C1CE9581C4B}"/>
              </a:ext>
            </a:extLst>
          </p:cNvPr>
          <p:cNvSpPr/>
          <p:nvPr/>
        </p:nvSpPr>
        <p:spPr>
          <a:xfrm>
            <a:off x="3672410" y="3780904"/>
            <a:ext cx="3646494" cy="857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07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54AE0-AD7C-D47F-ED78-DAFAC449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und Ressourcengruppe je Abonnement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F89ED0-C6B5-D260-B152-1877B1F54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defTabSz="914400">
              <a:spcBef>
                <a:spcPts val="0"/>
              </a:spcBef>
              <a:buClr>
                <a:srgbClr val="4472C4"/>
              </a:buClr>
              <a:buSzTx/>
            </a:pPr>
            <a:r>
              <a:rPr lang="de-DE" sz="1200" b="1" dirty="0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Registrierung des Provider Feature </a:t>
            </a:r>
            <a:r>
              <a:rPr lang="de-DE" sz="1200" b="1" dirty="0" err="1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MandatoryRetentionPeriod</a:t>
            </a:r>
            <a:endParaRPr lang="de-DE" sz="1200" b="1" dirty="0">
              <a:solidFill>
                <a:srgbClr val="2D326E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lvl="0" defTabSz="914400">
              <a:spcBef>
                <a:spcPts val="0"/>
              </a:spcBef>
              <a:buClr>
                <a:srgbClr val="4472C4"/>
              </a:buClr>
              <a:buSzTx/>
            </a:pPr>
            <a:r>
              <a:rPr lang="de-DE" sz="1200" b="1" dirty="0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Verhindert ein versehentliche Löschung des Azure Abonnements</a:t>
            </a:r>
            <a:br>
              <a:rPr lang="de-DE" sz="1200" dirty="0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lang="de-DE" sz="1200" dirty="0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Register-</a:t>
            </a:r>
            <a:r>
              <a:rPr lang="de-DE" sz="1200" dirty="0" err="1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AzProviderFeature</a:t>
            </a:r>
            <a:r>
              <a:rPr lang="de-DE" sz="1200" dirty="0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lang="de-DE" sz="1200" dirty="0" err="1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FeatureName</a:t>
            </a:r>
            <a:r>
              <a:rPr lang="de-DE" sz="1200" dirty="0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mandatoryRetentionPeriodEnabled</a:t>
            </a:r>
            <a:r>
              <a:rPr lang="de-DE" sz="1200" dirty="0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lang="de-DE" sz="1200" dirty="0" err="1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ProviderNamespace</a:t>
            </a:r>
            <a:r>
              <a:rPr lang="de-DE" sz="1200" dirty="0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Microsoft.Resources</a:t>
            </a:r>
            <a:endParaRPr lang="de-DE" sz="1200" dirty="0">
              <a:solidFill>
                <a:srgbClr val="2D326E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lvl="0" defTabSz="914400">
              <a:spcBef>
                <a:spcPts val="0"/>
              </a:spcBef>
              <a:buClr>
                <a:srgbClr val="4472C4"/>
              </a:buClr>
              <a:buSzTx/>
            </a:pPr>
            <a:endParaRPr lang="de-DE" sz="1200" dirty="0">
              <a:solidFill>
                <a:srgbClr val="2D326E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lvl="0" defTabSz="914400">
              <a:spcBef>
                <a:spcPts val="0"/>
              </a:spcBef>
              <a:buClr>
                <a:srgbClr val="4472C4"/>
              </a:buClr>
              <a:buSzTx/>
            </a:pPr>
            <a:r>
              <a:rPr lang="de-DE" sz="1200" b="1" dirty="0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Registrierung</a:t>
            </a:r>
          </a:p>
          <a:p>
            <a:pPr marL="0" lvl="0" defTabSz="914400">
              <a:spcBef>
                <a:spcPts val="0"/>
              </a:spcBef>
              <a:buClr>
                <a:srgbClr val="4472C4"/>
              </a:buClr>
              <a:buSzTx/>
            </a:pPr>
            <a:r>
              <a:rPr lang="de-DE" sz="1200" dirty="0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Register-</a:t>
            </a:r>
            <a:r>
              <a:rPr lang="de-DE" sz="1200" dirty="0" err="1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AzResourceProvider</a:t>
            </a:r>
            <a:r>
              <a:rPr lang="de-DE" sz="1200" dirty="0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lang="de-DE" sz="1200" dirty="0" err="1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ProviderNamespace</a:t>
            </a:r>
            <a:r>
              <a:rPr lang="de-DE" sz="1200" dirty="0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Microsoft.KeyVault</a:t>
            </a:r>
            <a:endParaRPr lang="de-DE" sz="1200" b="1" dirty="0">
              <a:solidFill>
                <a:srgbClr val="2D326E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lvl="0" defTabSz="914400">
              <a:spcBef>
                <a:spcPts val="0"/>
              </a:spcBef>
              <a:buClr>
                <a:srgbClr val="4472C4"/>
              </a:buClr>
              <a:buSzTx/>
            </a:pPr>
            <a:endParaRPr lang="de-DE" sz="1200" dirty="0">
              <a:solidFill>
                <a:srgbClr val="2D326E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lvl="0" defTabSz="914400">
              <a:spcBef>
                <a:spcPts val="0"/>
              </a:spcBef>
              <a:buClr>
                <a:srgbClr val="4472C4"/>
              </a:buClr>
              <a:buSzTx/>
            </a:pPr>
            <a:r>
              <a:rPr lang="de-DE" sz="1200" b="1" dirty="0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Einrichtung der Ressourcengruppe für Azure Key </a:t>
            </a:r>
            <a:r>
              <a:rPr lang="de-DE" sz="1200" b="1" dirty="0" err="1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Vaults</a:t>
            </a:r>
            <a:endParaRPr lang="de-DE" sz="1200" b="1" dirty="0">
              <a:solidFill>
                <a:srgbClr val="2D326E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lvl="0" defTabSz="914400">
              <a:spcBef>
                <a:spcPts val="0"/>
              </a:spcBef>
              <a:buClr>
                <a:srgbClr val="4472C4"/>
              </a:buClr>
              <a:buSzTx/>
            </a:pPr>
            <a:r>
              <a:rPr lang="en-US" sz="1200" dirty="0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New-</a:t>
            </a:r>
            <a:r>
              <a:rPr lang="en-US" sz="1200" dirty="0" err="1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AzResourceGroup</a:t>
            </a:r>
            <a:r>
              <a:rPr lang="en-US" sz="1200" dirty="0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-Name </a:t>
            </a:r>
            <a:r>
              <a:rPr lang="en-US" sz="1200" b="1" dirty="0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RG-EGXDE-KV-A</a:t>
            </a:r>
            <a:r>
              <a:rPr lang="en-US" sz="1200" dirty="0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-Location "West Europe"</a:t>
            </a:r>
          </a:p>
          <a:p>
            <a:pPr marL="0" lvl="0" defTabSz="914400">
              <a:spcBef>
                <a:spcPts val="0"/>
              </a:spcBef>
              <a:buClr>
                <a:srgbClr val="4472C4"/>
              </a:buClr>
              <a:buSzTx/>
            </a:pPr>
            <a:endParaRPr lang="de-DE" sz="1200" dirty="0">
              <a:solidFill>
                <a:srgbClr val="2D326E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lvl="0" defTabSz="914400">
              <a:spcBef>
                <a:spcPts val="0"/>
              </a:spcBef>
              <a:buClr>
                <a:srgbClr val="4472C4"/>
              </a:buClr>
              <a:buSzTx/>
            </a:pPr>
            <a:r>
              <a:rPr lang="de-DE" sz="1200" b="1" dirty="0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Einrichtung des ersten Key </a:t>
            </a:r>
            <a:r>
              <a:rPr lang="de-DE" sz="1200" b="1" dirty="0" err="1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Vaults</a:t>
            </a:r>
            <a:r>
              <a:rPr lang="de-DE" sz="1200" b="1" dirty="0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per Azure Portal</a:t>
            </a:r>
          </a:p>
          <a:p>
            <a:pPr marL="0" lvl="0" defTabSz="914400">
              <a:spcBef>
                <a:spcPts val="0"/>
              </a:spcBef>
              <a:buClr>
                <a:srgbClr val="4472C4"/>
              </a:buClr>
              <a:buSzTx/>
            </a:pPr>
            <a:r>
              <a:rPr lang="de-DE" sz="1200" b="1" dirty="0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Speichern der Vorlagen- und Parameterdatei für die weiteren Key </a:t>
            </a:r>
            <a:r>
              <a:rPr lang="de-DE" sz="1200" b="1" dirty="0" err="1">
                <a:solidFill>
                  <a:srgbClr val="2D326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Vaults</a:t>
            </a:r>
            <a:endParaRPr lang="de-DE" sz="1200" b="1" dirty="0">
              <a:solidFill>
                <a:srgbClr val="2D326E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lvl="0" defTabSz="914400">
              <a:lnSpc>
                <a:spcPct val="150000"/>
              </a:lnSpc>
              <a:spcBef>
                <a:spcPts val="0"/>
              </a:spcBef>
              <a:buClr>
                <a:srgbClr val="4472C4"/>
              </a:buClr>
              <a:buSzTx/>
            </a:pPr>
            <a:endParaRPr lang="de-DE" sz="1100" dirty="0">
              <a:solidFill>
                <a:srgbClr val="2D326E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sz="1400" dirty="0">
              <a:solidFill>
                <a:srgbClr val="2D326E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AFF748-D616-4E03-952D-EAE9C75AB369}"/>
              </a:ext>
            </a:extLst>
          </p:cNvPr>
          <p:cNvSpPr/>
          <p:nvPr/>
        </p:nvSpPr>
        <p:spPr>
          <a:xfrm>
            <a:off x="6692766" y="3695933"/>
            <a:ext cx="2146434" cy="500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Abfrage der Azure Lokationen</a:t>
            </a:r>
          </a:p>
          <a:p>
            <a:pPr algn="ctr"/>
            <a:r>
              <a:rPr lang="de-DE" sz="1100" b="1" dirty="0" err="1"/>
              <a:t>Get-AzLocation</a:t>
            </a:r>
            <a:endParaRPr lang="de-DE" sz="1100" b="1" dirty="0"/>
          </a:p>
        </p:txBody>
      </p:sp>
    </p:spTree>
    <p:extLst>
      <p:ext uri="{BB962C8B-B14F-4D97-AF65-F5344CB8AC3E}">
        <p14:creationId xmlns:p14="http://schemas.microsoft.com/office/powerpoint/2010/main" val="67197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54AE0-AD7C-D47F-ED78-DAFAC449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Einrichtung Key </a:t>
            </a:r>
            <a:r>
              <a:rPr lang="de-DE" dirty="0" err="1"/>
              <a:t>Vault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F89ED0-C6B5-D260-B152-1877B1F54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97310"/>
            <a:ext cx="8077200" cy="3978120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Vorbereitung der Parameterdatei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parameters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"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value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 "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-kv-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exo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{…}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accessPolicies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value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"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objectId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 "754e1dbe-1bcf-4789-bbee-22410877fdb0",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"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tenantId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 "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d320e379-89d3-4566-b834-6ca78a2f6399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Template-Datei laden und in 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Json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konvertieren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TemplateFile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[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System.IO.File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]::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ReadAllText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("C:\CMK\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keyvault-template.json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")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TemplateJson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ConvertFrom-Json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TemplateFile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–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AsHashtable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Neue Ressourcengruppe erstellen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AzResourceGroupDeployment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ResourceGroupName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"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RG-EGXDE-KV-A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TemplateObject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` $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TemplateJson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TemplateParameterFile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"C:\CMK\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keyvault-parameters-exo-a.json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3F883F2-73D8-0F5D-46E7-C6000312397F}"/>
              </a:ext>
            </a:extLst>
          </p:cNvPr>
          <p:cNvSpPr/>
          <p:nvPr/>
        </p:nvSpPr>
        <p:spPr>
          <a:xfrm>
            <a:off x="5657284" y="1599275"/>
            <a:ext cx="3181916" cy="3997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Key </a:t>
            </a:r>
            <a:r>
              <a:rPr lang="de-DE" sz="1100" dirty="0" err="1"/>
              <a:t>Vault</a:t>
            </a:r>
            <a:r>
              <a:rPr lang="de-DE" sz="1100" dirty="0"/>
              <a:t> Namen sind global eindeutig</a:t>
            </a:r>
          </a:p>
        </p:txBody>
      </p:sp>
    </p:spTree>
    <p:extLst>
      <p:ext uri="{BB962C8B-B14F-4D97-AF65-F5344CB8AC3E}">
        <p14:creationId xmlns:p14="http://schemas.microsoft.com/office/powerpoint/2010/main" val="303461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54AE0-AD7C-D47F-ED78-DAFAC449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Einrichtung Key </a:t>
            </a:r>
            <a:r>
              <a:rPr lang="de-DE" dirty="0" err="1"/>
              <a:t>Vault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F89ED0-C6B5-D260-B152-1877B1F54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97310"/>
            <a:ext cx="8077200" cy="3978120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Variablen für Key 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und Admin Sicherheitsgruppe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-kv-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exo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kvAdminGroup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'kv-Admins'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Setzen der Zugriffsrichtlinie für 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Admininstratoren</a:t>
            </a:r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AzKeyVaultAccessPolicy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ObjectId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Get-AzADGroup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SearchString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kvAdminGroup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)[0].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PermissionsToKeys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create,import,list,get,backup,restore</a:t>
            </a:r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highlight>
                <a:srgbClr val="A2CADF"/>
              </a:highlight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Konfiguration der 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Contributor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-Gruppe via Azure Portal für die Ressourcengruppe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32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54AE0-AD7C-D47F-ED78-DAFAC449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Zugriffsberechtigungen je Key </a:t>
            </a:r>
            <a:r>
              <a:rPr lang="de-DE" dirty="0" err="1"/>
              <a:t>Vault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F89ED0-C6B5-D260-B152-1877B1F54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97310"/>
            <a:ext cx="8077200" cy="3978120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Variablen für Key 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und Admin Sicherheitsgruppe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-kv-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exo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kvAdminGroup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'kv-Admins'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Setzen der Zugriffsrichtlinie für 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Admininstratoren</a:t>
            </a:r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AzKeyVaultAccessPolicy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ObjectId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Get-AzADGroup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SearchString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kvAdminGroup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)[0].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PermissionsToKeys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create,import,list,get,backup,restore</a:t>
            </a:r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highlight>
                <a:srgbClr val="A2CADF"/>
              </a:highlight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Konfiguration der 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Contributor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-Gruppe via Azure Portal für die Ressourcengruppe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395283A-18A0-F221-CFDC-01D412726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14" y="1250830"/>
            <a:ext cx="8604000" cy="3038288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D68D0C7B-0475-851F-1331-2E66553E21C8}"/>
              </a:ext>
            </a:extLst>
          </p:cNvPr>
          <p:cNvCxnSpPr/>
          <p:nvPr/>
        </p:nvCxnSpPr>
        <p:spPr>
          <a:xfrm flipH="1" flipV="1">
            <a:off x="2834270" y="3833957"/>
            <a:ext cx="895149" cy="3377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F65FCEA-0DBA-F9C7-BAC4-D8C5DC4450E2}"/>
              </a:ext>
            </a:extLst>
          </p:cNvPr>
          <p:cNvSpPr/>
          <p:nvPr/>
        </p:nvSpPr>
        <p:spPr>
          <a:xfrm>
            <a:off x="421578" y="2239724"/>
            <a:ext cx="1270697" cy="251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1AF4CA8-F451-2E8B-D2C2-8EF5BE91E11A}"/>
              </a:ext>
            </a:extLst>
          </p:cNvPr>
          <p:cNvSpPr/>
          <p:nvPr/>
        </p:nvSpPr>
        <p:spPr>
          <a:xfrm>
            <a:off x="1786021" y="3150423"/>
            <a:ext cx="6177033" cy="4092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76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C29D1D-7180-7E26-09EA-4890978C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Key </a:t>
            </a:r>
            <a:r>
              <a:rPr lang="de-DE" dirty="0" err="1"/>
              <a:t>Vault</a:t>
            </a:r>
            <a:endParaRPr lang="de-DE" dirty="0"/>
          </a:p>
        </p:txBody>
      </p:sp>
      <p:graphicFrame>
        <p:nvGraphicFramePr>
          <p:cNvPr id="4" name="Tabelle 10">
            <a:extLst>
              <a:ext uri="{FF2B5EF4-FFF2-40B4-BE49-F238E27FC236}">
                <a16:creationId xmlns:a16="http://schemas.microsoft.com/office/drawing/2014/main" id="{62C097FB-E54C-B861-FBF3-FF1447887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841239"/>
              </p:ext>
            </p:extLst>
          </p:nvPr>
        </p:nvGraphicFramePr>
        <p:xfrm>
          <a:off x="3327400" y="1084874"/>
          <a:ext cx="2659222" cy="339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9222">
                  <a:extLst>
                    <a:ext uri="{9D8B030D-6E8A-4147-A177-3AD203B41FA5}">
                      <a16:colId xmlns:a16="http://schemas.microsoft.com/office/drawing/2014/main" val="2887691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100" dirty="0" err="1"/>
                        <a:t>Built</a:t>
                      </a:r>
                      <a:r>
                        <a:rPr lang="de-DE" sz="1100" dirty="0"/>
                        <a:t>-In </a:t>
                      </a:r>
                      <a:r>
                        <a:rPr lang="de-DE" sz="1100" dirty="0" err="1"/>
                        <a:t>Roles</a:t>
                      </a:r>
                      <a:endParaRPr lang="de-D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746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100" dirty="0"/>
                        <a:t>Key </a:t>
                      </a:r>
                      <a:r>
                        <a:rPr lang="de-DE" sz="1100" dirty="0" err="1"/>
                        <a:t>Vault</a:t>
                      </a:r>
                      <a:r>
                        <a:rPr lang="de-DE" sz="1100" dirty="0"/>
                        <a:t> Administrator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431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100" dirty="0"/>
                        <a:t>Key </a:t>
                      </a:r>
                      <a:r>
                        <a:rPr lang="de-DE" sz="1100" dirty="0" err="1"/>
                        <a:t>Vault</a:t>
                      </a:r>
                      <a:r>
                        <a:rPr lang="de-DE" sz="1100" dirty="0"/>
                        <a:t> </a:t>
                      </a:r>
                      <a:r>
                        <a:rPr lang="de-DE" sz="1100" dirty="0" err="1"/>
                        <a:t>Certificates</a:t>
                      </a:r>
                      <a:r>
                        <a:rPr lang="de-DE" sz="1100" dirty="0"/>
                        <a:t> Officer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997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100" dirty="0"/>
                        <a:t>Key </a:t>
                      </a:r>
                      <a:r>
                        <a:rPr lang="de-DE" sz="1100" dirty="0" err="1"/>
                        <a:t>Vault</a:t>
                      </a:r>
                      <a:r>
                        <a:rPr lang="de-DE" sz="1100" dirty="0"/>
                        <a:t> Crypto Officer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66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Key Vault Crypto Service Encryption User</a:t>
                      </a:r>
                      <a:endParaRPr lang="de-D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13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100" dirty="0"/>
                        <a:t>Key </a:t>
                      </a:r>
                      <a:r>
                        <a:rPr lang="de-DE" sz="1100" dirty="0" err="1"/>
                        <a:t>Vault</a:t>
                      </a:r>
                      <a:r>
                        <a:rPr lang="de-DE" sz="1100" dirty="0"/>
                        <a:t> Crypto 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62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100" dirty="0"/>
                        <a:t>Key </a:t>
                      </a:r>
                      <a:r>
                        <a:rPr lang="de-DE" sz="1100" dirty="0" err="1"/>
                        <a:t>Vault</a:t>
                      </a:r>
                      <a:r>
                        <a:rPr lang="de-DE" sz="1100" dirty="0"/>
                        <a:t> Reader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385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100" dirty="0"/>
                        <a:t>Key </a:t>
                      </a:r>
                      <a:r>
                        <a:rPr lang="de-DE" sz="1100" dirty="0" err="1"/>
                        <a:t>Vault</a:t>
                      </a:r>
                      <a:r>
                        <a:rPr lang="de-DE" sz="1100" dirty="0"/>
                        <a:t> Secrets Officer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81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100" dirty="0"/>
                        <a:t>Key </a:t>
                      </a:r>
                      <a:r>
                        <a:rPr lang="de-DE" sz="1100" dirty="0" err="1"/>
                        <a:t>Vault</a:t>
                      </a:r>
                      <a:r>
                        <a:rPr lang="de-DE" sz="1100" dirty="0"/>
                        <a:t> Secrets 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321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83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54AE0-AD7C-D47F-ED78-DAFAC449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Zugriffsberechtigungen je Key </a:t>
            </a:r>
            <a:r>
              <a:rPr lang="de-DE" dirty="0" err="1"/>
              <a:t>Vault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F89ED0-C6B5-D260-B152-1877B1F54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97310"/>
            <a:ext cx="8382000" cy="3978120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>
                <a:tab pos="1701800" algn="l"/>
              </a:tabLst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Variablen für Key 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>
                <a:tab pos="1701800" algn="l"/>
              </a:tabLst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kvName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'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-kv-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exo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>
                <a:tab pos="1701800" algn="l"/>
              </a:tabLst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>
                <a:tab pos="1701800" algn="l"/>
              </a:tabLst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Microsoft 365 Workloads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>
                <a:tab pos="1701800" algn="l"/>
              </a:tabLst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objExoSfB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'00000002-0000-0ff1-ce00-000000000000'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>
                <a:tab pos="1701800" algn="l"/>
              </a:tabLst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objSpoTeams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'00000003-0000-0ff1-ce00-000000000000'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>
                <a:tab pos="1701800" algn="l"/>
              </a:tabLst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objMultiWL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'c066d759-24ae-40e7-a56f-027002b5d3e4'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>
                <a:tab pos="1701800" algn="l"/>
              </a:tabLst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>
                <a:tab pos="1701800" algn="l"/>
              </a:tabLst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Exchange Online / Skype 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Business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>
                <a:tab pos="1701800" algn="l"/>
              </a:tabLst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AzKeyVaultAccessPolicy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kvName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PermissionsToKeys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wrapKey,unwrapKey,get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>
                <a:tab pos="1701800" algn="l"/>
              </a:tabLst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ServicePrincipalName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objExoSfB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highlight>
                <a:srgbClr val="A2CADF"/>
              </a:highlight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>
                <a:tab pos="1701800" algn="l"/>
              </a:tabLst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>
                <a:tab pos="1701800" algn="l"/>
              </a:tabLst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SharePoint Online / OneDrive 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Business / Teams Files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>
                <a:tab pos="1701800" algn="l"/>
              </a:tabLst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AzKeyVaultAccessPolicy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kvName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PermissionsToKeys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wrapKey,unwrapKey,get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>
                <a:tab pos="1701800" algn="l"/>
              </a:tabLst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ServicePrincipalName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objSpoTeams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>
                <a:tab pos="1701800" algn="l"/>
              </a:tabLst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>
                <a:tab pos="1701800" algn="l"/>
              </a:tabLst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Microsoft 365 Multi-Workload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>
                <a:tab pos="1701800" algn="l"/>
              </a:tabLst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AzKeyVaultAccessPolicy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kvName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PermissionsToKeys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wrapKey,unwrapKey,get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>
                <a:tab pos="1701800" algn="l"/>
              </a:tabLst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ServicePrincipalName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objMultiWL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highlight>
                <a:srgbClr val="A2CADF"/>
              </a:highlight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76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54AE0-AD7C-D47F-ED78-DAFAC449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Erstellung Azure Key </a:t>
            </a:r>
            <a:r>
              <a:rPr lang="de-DE" dirty="0" err="1"/>
              <a:t>Vault</a:t>
            </a:r>
            <a:r>
              <a:rPr lang="de-DE" dirty="0"/>
              <a:t> Keys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F89ED0-C6B5-D260-B152-1877B1F54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97310"/>
            <a:ext cx="8382000" cy="3978120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Variablen für Key 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</a:t>
            </a:r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-kv-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exo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Exchange Online / Skype 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Business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AzKeyVaultKey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-Name '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exo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key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 -Destination 'Software'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SharePoint Online / OneDrive 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Business / Teams Files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AzKeyVaultKey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-Name '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key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 -Destination 'Software'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Microsoft 365 Multi-Workload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AzKeyVaultKey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-Name '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egxde-m365dr-key-a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 -Destination 'Software'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61C65B2-6116-F68C-7823-1F72EA96B092}"/>
              </a:ext>
            </a:extLst>
          </p:cNvPr>
          <p:cNvSpPr/>
          <p:nvPr/>
        </p:nvSpPr>
        <p:spPr>
          <a:xfrm>
            <a:off x="5907314" y="4365170"/>
            <a:ext cx="2825378" cy="3928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Key Namen sind global eindeutig</a:t>
            </a:r>
          </a:p>
        </p:txBody>
      </p:sp>
    </p:spTree>
    <p:extLst>
      <p:ext uri="{BB962C8B-B14F-4D97-AF65-F5344CB8AC3E}">
        <p14:creationId xmlns:p14="http://schemas.microsoft.com/office/powerpoint/2010/main" val="100062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de-DE" dirty="0"/>
              <a:t>Agenda</a:t>
            </a:r>
          </a:p>
        </p:txBody>
      </p:sp>
      <p:sp>
        <p:nvSpPr>
          <p:cNvPr id="618499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403648" y="1197310"/>
            <a:ext cx="6984776" cy="3642692"/>
          </a:xfrm>
        </p:spPr>
        <p:txBody>
          <a:bodyPr>
            <a:normAutofit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de-DE" dirty="0"/>
              <a:t>Was wir nicht betrachten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de-DE" dirty="0"/>
              <a:t>Verschlüsselung in Microsoft 365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de-DE" dirty="0"/>
              <a:t>Was ist </a:t>
            </a:r>
            <a:r>
              <a:rPr lang="de-DE" dirty="0" err="1"/>
              <a:t>Purview</a:t>
            </a:r>
            <a:r>
              <a:rPr lang="de-DE" dirty="0"/>
              <a:t> Customer Key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de-DE" dirty="0"/>
              <a:t>Einrichtung von Customer Key</a:t>
            </a:r>
          </a:p>
          <a:p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471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8499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00AFE4-7F93-321A-0DF7-C7F96D9C4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FastTrack</a:t>
            </a:r>
            <a:r>
              <a:rPr lang="de-DE" dirty="0"/>
              <a:t> Prozess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423775-36D5-8D66-48EC-ADBA73D3B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97310"/>
            <a:ext cx="8077200" cy="355719"/>
          </a:xfrm>
        </p:spPr>
        <p:txBody>
          <a:bodyPr/>
          <a:lstStyle/>
          <a:p>
            <a:r>
              <a:rPr lang="de-DE" dirty="0"/>
              <a:t>Kommunikation mit </a:t>
            </a:r>
            <a:r>
              <a:rPr lang="de-DE" dirty="0" err="1"/>
              <a:t>FastTrack</a:t>
            </a:r>
            <a:r>
              <a:rPr lang="de-DE" dirty="0"/>
              <a:t>-Team per E-Mail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B662483-6E17-E5FD-216E-6ADFCC132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45" y="1745969"/>
            <a:ext cx="6518109" cy="28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1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54AE0-AD7C-D47F-ED78-DAFAC449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Multi-Workload DEP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F89ED0-C6B5-D260-B152-1877B1F54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97310"/>
            <a:ext cx="8382000" cy="3978120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PowerShell Modul: ExchangeOnlineManagement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Connect-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ExchangeOnline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Variablen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b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$key1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'https://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az-kv-egxde-m365dr-a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.vault.azure.net:443/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keys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egxde-m365dr-key-a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$key2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'https://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az-kv-egxde-m365dr-b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.vault.azure.net:443/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keys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egxde-m365dr-key-b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Erstellung der Multi-Workload Data Encryption 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New-M365DataAtRestEncryptionPolicy -Name '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EGX_DataAtRest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AzureKeyIDs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$key1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$key2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-Description 'EGX Data at Rest Multi-Workload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policy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Setzen der Multi-Workload DEP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Set-M365DataAtRestEncryptionPolicyAssignment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DataEncryptionPolicy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'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EGX_DataAtRest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07460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54AE0-AD7C-D47F-ED78-DAFAC449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Multi-Workload DEP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F89ED0-C6B5-D260-B152-1877B1F54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97310"/>
            <a:ext cx="8382000" cy="3978120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Get-M365DataAtRestEncryptionPolicyAssignment | 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fl</a:t>
            </a:r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RunspaceId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: 1d83f812-f929-4eb3-bd5d-881184373ba1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OrgHierarchyToIgnore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IsDeleted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False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Rdn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: CN=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EGX_DataAtRest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Parent                   : egxde.onmicrosoft.com\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CKaaS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Data Encryption 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Policies</a:t>
            </a:r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Depth                    : 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DistinguishedName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: CN=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EGX_DataAtRest,CN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CKaaS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Data Encryption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Policies,CN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Configuration,CN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egxde.onmicrosoft.com,CN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ConfigurationUnits,DC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=DEUP281A001,DC=PROD,DC=OUTLOOK,DC=COM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IsRelativeDn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False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DomainId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: DEUP281A001.PROD.OUTLOOK.COM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PartitionGuid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: 59ce2f71-eaa2-4ddf-a4fa-f25069d0b324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PartitionFQDN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: DEUP281A001.PROD.OUTLOOK.COM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ObjectGuid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: 05a9e413-6822-4918-8d8c-99b1aba1e06c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Name                     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EGX_DataAtRest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SecurityIdentifierString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269032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54AE0-AD7C-D47F-ED78-DAFAC449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Exchange Online DEP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F89ED0-C6B5-D260-B152-1877B1F54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97310"/>
            <a:ext cx="8382000" cy="3978120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Variablen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$key1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'https://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az-kv-egxde-exo-a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.vault.azure.net:443/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keys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exo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key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$key2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'https://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az-kv-egxde-exo-b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.vault.azure.net:443/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keys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exo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key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-b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Erstellung der Exchange Online Data Encryption 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DataEncryptionPolicy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-Name 'EGX_EXO_DEP'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AzureKeyIDs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$key1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$key2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-Description 'EGX Exchange Online Encryption Policy'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Setzen der Exchange Online DEP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Mailbox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LouisR@varunagroup.de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DataEncryptionPolicy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'EGX_EXO_DEP'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Set-Mailbox LouisR@varunagroup.de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DataEncryptionPolicy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'EGX_EXO_DEP'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PublicFolder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MailUser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OnPremUser@varunagroup.de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DataEncryptionPolicy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'EGX_EXO_DEP'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UnifiedGroup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SomeGroup@groups.varunagroup.de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DataEncryptionPolicy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'EGX_EXO_DEP'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Prüfung für Postfächer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Get-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MailboxStatistics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UPN | FL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IsEncrypted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20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54AE0-AD7C-D47F-ED78-DAFAC449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SharePoint Online DEP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F89ED0-C6B5-D260-B152-1877B1F54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97310"/>
            <a:ext cx="8382000" cy="3978120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PowerShell Modul: 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Microsoft.Online.SharePoint.PowerShell</a:t>
            </a:r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Connect-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SPOService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Url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https://tenant-admin.sharepoint.com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Abfrage der Key Versionen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AzContext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–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SubscriptionId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SUBSCRIPTION-A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$key1version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(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Get-AzKeyVaultKey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-kv-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-Name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IncludeVersions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).Version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AzContext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–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SubscriptionId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SUBSCRIPTION-B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$key2version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(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Get-AzKeyVaultKey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-kv-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-b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-Name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-b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IncludeVersions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).Version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Erstellung der SharePoint Online Data Encryption 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Register-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SPODataEncryptionPolicy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`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PrimaryKeyVaultName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'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-kv-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PrimaryKeyName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'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key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PrimaryKeyVersion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$key1version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`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SecondaryKeyVaultName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'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-kv-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-b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 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SecondaryKeyName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'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key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highlight>
                  <a:srgbClr val="A2CADF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-b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 `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SecondaryKeyVersion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$key2version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Prüfung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D326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Get-SPODataEncryptionPolicy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D326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45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B1021-AEDC-74F2-67D8-EFAA74153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Double Key Encryption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07BF17-C3BF-1D30-3533-D5A0931F2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97310"/>
            <a:ext cx="6052457" cy="3223022"/>
          </a:xfrm>
        </p:spPr>
        <p:txBody>
          <a:bodyPr/>
          <a:lstStyle/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Verschlüsselung einer Teilmenge von Microsoft 365 Daten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Informationsschutz mit Vertraulichkeitsbezeichnungen (Sensitivity Label)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Nutzung von HSM-Lösungen (z.B. Thales)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400" dirty="0"/>
              <a:t>Kompilierung des DKE GitHub Repository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/>
              <a:t>Keine Unterstützung von 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400" dirty="0"/>
              <a:t>Transport Regeln, inkl. Anti-Malware- und Anti-Spam-Funktionen für Nachrichteninhalte 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400" dirty="0"/>
              <a:t>Microsoft Delve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400" dirty="0"/>
              <a:t>eDiscovery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400" dirty="0"/>
              <a:t>Inhaltssuche und Indizierung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400" dirty="0"/>
              <a:t>Office Web Apps und Co-Authoring</a:t>
            </a:r>
          </a:p>
          <a:p>
            <a:endParaRPr lang="de-DE" dirty="0"/>
          </a:p>
        </p:txBody>
      </p:sp>
      <p:pic>
        <p:nvPicPr>
          <p:cNvPr id="4" name="Grafik 3" descr="A partial screenshot from the Cyber Security Reference Architecture">
            <a:extLst>
              <a:ext uri="{FF2B5EF4-FFF2-40B4-BE49-F238E27FC236}">
                <a16:creationId xmlns:a16="http://schemas.microsoft.com/office/drawing/2014/main" id="{EAA9B5B7-836F-BD66-1F35-26E80F0CB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417" y="1197310"/>
            <a:ext cx="2829439" cy="261111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198BD41-45C2-B682-2800-F77159E96B27}"/>
              </a:ext>
            </a:extLst>
          </p:cNvPr>
          <p:cNvSpPr txBox="1"/>
          <p:nvPr/>
        </p:nvSpPr>
        <p:spPr>
          <a:xfrm>
            <a:off x="7163417" y="3883281"/>
            <a:ext cx="382534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D326E"/>
                </a:solidFill>
              </a:rPr>
              <a:t>Microsoft </a:t>
            </a:r>
            <a:r>
              <a:rPr lang="de-DE" sz="1100" dirty="0" err="1">
                <a:solidFill>
                  <a:srgbClr val="2D326E"/>
                </a:solidFill>
              </a:rPr>
              <a:t>Cybersecurity</a:t>
            </a:r>
            <a:r>
              <a:rPr lang="de-DE" sz="1100" dirty="0">
                <a:solidFill>
                  <a:srgbClr val="2D326E"/>
                </a:solidFill>
              </a:rPr>
              <a:t> </a:t>
            </a:r>
            <a:br>
              <a:rPr lang="de-DE" sz="1100" dirty="0">
                <a:solidFill>
                  <a:srgbClr val="2D326E"/>
                </a:solidFill>
              </a:rPr>
            </a:br>
            <a:r>
              <a:rPr lang="de-DE" sz="1100" dirty="0">
                <a:solidFill>
                  <a:srgbClr val="2D326E"/>
                </a:solidFill>
              </a:rPr>
              <a:t>Reference </a:t>
            </a:r>
            <a:r>
              <a:rPr lang="de-DE" sz="1100" dirty="0" err="1">
                <a:solidFill>
                  <a:srgbClr val="2D326E"/>
                </a:solidFill>
              </a:rPr>
              <a:t>Architectures</a:t>
            </a:r>
            <a:endParaRPr lang="de-DE" sz="1100" dirty="0">
              <a:solidFill>
                <a:srgbClr val="2D326E"/>
              </a:solidFill>
            </a:endParaRPr>
          </a:p>
          <a:p>
            <a:r>
              <a:rPr lang="de-DE" sz="1100" dirty="0">
                <a:solidFill>
                  <a:srgbClr val="2D326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https://aka.ms/MCRA</a:t>
            </a:r>
            <a:endParaRPr lang="de-DE" sz="1100" dirty="0">
              <a:solidFill>
                <a:srgbClr val="2D326E"/>
              </a:solidFill>
            </a:endParaRPr>
          </a:p>
        </p:txBody>
      </p:sp>
      <p:sp>
        <p:nvSpPr>
          <p:cNvPr id="6" name="Rechteck 5" descr="A frame highlighting the contributors security group">
            <a:extLst>
              <a:ext uri="{FF2B5EF4-FFF2-40B4-BE49-F238E27FC236}">
                <a16:creationId xmlns:a16="http://schemas.microsoft.com/office/drawing/2014/main" id="{E2FE3E65-02D9-E9A0-F2CA-C8EBA75EC2D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7198191" y="2038746"/>
            <a:ext cx="1249828" cy="13419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5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B1021-AEDC-74F2-67D8-EFAA74153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Double Key Encryption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07BF17-C3BF-1D30-3533-D5A0931F2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sz="1400" dirty="0" err="1"/>
              <a:t>Purview</a:t>
            </a:r>
            <a:r>
              <a:rPr lang="de-DE" sz="1400" dirty="0"/>
              <a:t> Customer Key unterstützt drei Verschlüsselungsziele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400" dirty="0"/>
              <a:t>Microsoft 365 Data-at-Rest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400" dirty="0"/>
              <a:t>Exchange Online 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400" dirty="0"/>
              <a:t>SharePoint Online</a:t>
            </a:r>
          </a:p>
          <a:p>
            <a:pPr marL="35401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Nicht alle Microsoft 365 Workloads unterstützen </a:t>
            </a:r>
            <a:r>
              <a:rPr lang="de-DE" sz="1400" dirty="0" err="1"/>
              <a:t>Purview</a:t>
            </a:r>
            <a:r>
              <a:rPr lang="de-DE" sz="1400" dirty="0"/>
              <a:t> Customer Key Verschlüsselung</a:t>
            </a:r>
          </a:p>
          <a:p>
            <a:pPr marL="35401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Customer Key erfordert eine Lizensierung für jedes Benutzerkonto</a:t>
            </a:r>
          </a:p>
          <a:p>
            <a:pPr marL="35401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Customer Key benötigt mindestens zwei Azure Abonnements für Key </a:t>
            </a:r>
            <a:r>
              <a:rPr lang="de-DE" sz="1400" dirty="0" err="1"/>
              <a:t>Vaults</a:t>
            </a:r>
            <a:endParaRPr lang="de-DE" sz="1400" dirty="0"/>
          </a:p>
          <a:p>
            <a:pPr marL="35401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Ein Key </a:t>
            </a:r>
            <a:r>
              <a:rPr lang="de-DE" sz="1400" dirty="0" err="1"/>
              <a:t>Vault</a:t>
            </a:r>
            <a:r>
              <a:rPr lang="de-DE" sz="1400" dirty="0"/>
              <a:t> für jedes gewünschte Verschlüsselungsziel</a:t>
            </a:r>
          </a:p>
          <a:p>
            <a:pPr marL="35401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Aktivierung von Customer Key über Microsoft </a:t>
            </a:r>
            <a:r>
              <a:rPr lang="de-DE" sz="1400" dirty="0" err="1"/>
              <a:t>FastTrack</a:t>
            </a:r>
            <a:r>
              <a:rPr lang="de-DE" sz="1400" dirty="0"/>
              <a:t> (Microsoft Empfehlung)</a:t>
            </a:r>
          </a:p>
          <a:p>
            <a:pPr marL="35401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Definition der Zugriffsberechtigungen für Azure Abonnements und Key </a:t>
            </a:r>
            <a:r>
              <a:rPr lang="de-DE" sz="1400" dirty="0" err="1"/>
              <a:t>Vault</a:t>
            </a:r>
            <a:endParaRPr lang="de-DE" sz="1400" dirty="0"/>
          </a:p>
          <a:p>
            <a:pPr marL="35401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Umsetzung einer Test-Implementierung in einem Test-Mandanten</a:t>
            </a:r>
          </a:p>
        </p:txBody>
      </p:sp>
    </p:spTree>
    <p:extLst>
      <p:ext uri="{BB962C8B-B14F-4D97-AF65-F5344CB8AC3E}">
        <p14:creationId xmlns:p14="http://schemas.microsoft.com/office/powerpoint/2010/main" val="247399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768" y="265497"/>
            <a:ext cx="8748464" cy="755339"/>
          </a:xfrm>
        </p:spPr>
        <p:txBody>
          <a:bodyPr>
            <a:normAutofit fontScale="90000"/>
          </a:bodyPr>
          <a:lstStyle/>
          <a:p>
            <a:pPr algn="ctr"/>
            <a:r>
              <a:rPr lang="de-DE" err="1">
                <a:cs typeface="Segoe UI Light"/>
              </a:rPr>
              <a:t>Thanks</a:t>
            </a:r>
            <a:r>
              <a:rPr lang="de-DE">
                <a:cs typeface="Segoe UI Light"/>
              </a:rPr>
              <a:t> </a:t>
            </a:r>
            <a:r>
              <a:rPr lang="de-DE" err="1">
                <a:cs typeface="Segoe UI Light"/>
              </a:rPr>
              <a:t>to</a:t>
            </a:r>
            <a:r>
              <a:rPr lang="de-DE">
                <a:cs typeface="Segoe UI Light"/>
              </a:rPr>
              <a:t> </a:t>
            </a:r>
            <a:r>
              <a:rPr lang="de-DE" err="1">
                <a:cs typeface="Segoe UI Light"/>
              </a:rPr>
              <a:t>our</a:t>
            </a:r>
            <a:r>
              <a:rPr lang="de-DE">
                <a:cs typeface="Segoe UI Light"/>
              </a:rPr>
              <a:t> Sponsors!</a:t>
            </a:r>
            <a:endParaRPr lang="de-AT">
              <a:cs typeface="Segoe UI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611212-E295-4F73-8AD8-4D7D9202FEFB}"/>
              </a:ext>
            </a:extLst>
          </p:cNvPr>
          <p:cNvSpPr/>
          <p:nvPr/>
        </p:nvSpPr>
        <p:spPr>
          <a:xfrm>
            <a:off x="395536" y="980828"/>
            <a:ext cx="8352928" cy="127787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45D681-5ADF-4C55-8A57-CD1FDEFDCA2F}"/>
              </a:ext>
            </a:extLst>
          </p:cNvPr>
          <p:cNvSpPr/>
          <p:nvPr/>
        </p:nvSpPr>
        <p:spPr>
          <a:xfrm>
            <a:off x="395536" y="2407356"/>
            <a:ext cx="8352928" cy="1012199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1AC728-D6FB-4308-90A3-195C3CB78FE4}"/>
              </a:ext>
            </a:extLst>
          </p:cNvPr>
          <p:cNvSpPr/>
          <p:nvPr/>
        </p:nvSpPr>
        <p:spPr>
          <a:xfrm flipV="1">
            <a:off x="395537" y="3549228"/>
            <a:ext cx="8352928" cy="5528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9D97EC4C-5E37-4B9A-9B7D-81AB04078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92" y="636193"/>
            <a:ext cx="2756748" cy="1967143"/>
          </a:xfrm>
          <a:prstGeom prst="rect">
            <a:avLst/>
          </a:prstGeom>
        </p:spPr>
      </p:pic>
      <p:pic>
        <p:nvPicPr>
          <p:cNvPr id="13" name="Grafik 13">
            <a:extLst>
              <a:ext uri="{FF2B5EF4-FFF2-40B4-BE49-F238E27FC236}">
                <a16:creationId xmlns:a16="http://schemas.microsoft.com/office/drawing/2014/main" id="{654CE239-20B7-4D5C-AEED-B8720F827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92" t="33003" r="11798" b="25410"/>
          <a:stretch/>
        </p:blipFill>
        <p:spPr>
          <a:xfrm>
            <a:off x="1058222" y="2533402"/>
            <a:ext cx="1692334" cy="780379"/>
          </a:xfrm>
          <a:prstGeom prst="rect">
            <a:avLst/>
          </a:prstGeom>
        </p:spPr>
      </p:pic>
      <p:pic>
        <p:nvPicPr>
          <p:cNvPr id="16" name="Grafik 17">
            <a:extLst>
              <a:ext uri="{FF2B5EF4-FFF2-40B4-BE49-F238E27FC236}">
                <a16:creationId xmlns:a16="http://schemas.microsoft.com/office/drawing/2014/main" id="{4C5C06DB-8345-4CB7-836F-3F64D4AB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232" y="3355344"/>
            <a:ext cx="2159277" cy="1073427"/>
          </a:xfrm>
          <a:prstGeom prst="rect">
            <a:avLst/>
          </a:prstGeom>
        </p:spPr>
      </p:pic>
      <p:pic>
        <p:nvPicPr>
          <p:cNvPr id="6" name="Grafik 9" descr="Ein Bild, das Zeichnung, Geschirr, Teller enthält.&#10;&#10;Beschreibung automatisch generiert.">
            <a:extLst>
              <a:ext uri="{FF2B5EF4-FFF2-40B4-BE49-F238E27FC236}">
                <a16:creationId xmlns:a16="http://schemas.microsoft.com/office/drawing/2014/main" id="{C664FA64-871B-4897-AF9C-5AC55D411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3746" y="2598858"/>
            <a:ext cx="1507581" cy="651396"/>
          </a:xfrm>
          <a:prstGeom prst="rect">
            <a:avLst/>
          </a:prstGeom>
        </p:spPr>
      </p:pic>
      <p:pic>
        <p:nvPicPr>
          <p:cNvPr id="5" name="Grafik 7">
            <a:extLst>
              <a:ext uri="{FF2B5EF4-FFF2-40B4-BE49-F238E27FC236}">
                <a16:creationId xmlns:a16="http://schemas.microsoft.com/office/drawing/2014/main" id="{B88374A1-6F30-48CB-BC53-91236D479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2164" y="601838"/>
            <a:ext cx="4614935" cy="2068329"/>
          </a:xfrm>
          <a:prstGeom prst="rect">
            <a:avLst/>
          </a:prstGeom>
        </p:spPr>
      </p:pic>
      <p:pic>
        <p:nvPicPr>
          <p:cNvPr id="14" name="Grafik 5">
            <a:extLst>
              <a:ext uri="{FF2B5EF4-FFF2-40B4-BE49-F238E27FC236}">
                <a16:creationId xmlns:a16="http://schemas.microsoft.com/office/drawing/2014/main" id="{F9C10432-3693-4462-93F5-308C7B6E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782" y="3273836"/>
            <a:ext cx="1548849" cy="11036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EAA8DF-A4AC-8F44-9B38-C08985FEC1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8133" y="2596930"/>
            <a:ext cx="1740320" cy="6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5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C5B473A-4035-2653-2B53-0164A6BA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Thomas Stensitzki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A6A3059-8337-1128-B74B-8F69A305C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8557" y="2301139"/>
            <a:ext cx="4279159" cy="2537077"/>
          </a:xfrm>
        </p:spPr>
        <p:txBody>
          <a:bodyPr/>
          <a:lstStyle/>
          <a:p>
            <a:r>
              <a:rPr lang="de-DE" dirty="0"/>
              <a:t>MVP Office Apps &amp; Services</a:t>
            </a:r>
          </a:p>
          <a:p>
            <a:r>
              <a:rPr lang="de-DE" dirty="0"/>
              <a:t>MCT Regional Lead</a:t>
            </a:r>
          </a:p>
          <a:p>
            <a:r>
              <a:rPr lang="de-DE" dirty="0"/>
              <a:t>Autor</a:t>
            </a:r>
          </a:p>
          <a:p>
            <a:r>
              <a:rPr lang="de-DE" dirty="0"/>
              <a:t>Blogger	</a:t>
            </a:r>
          </a:p>
        </p:txBody>
      </p:sp>
      <p:pic>
        <p:nvPicPr>
          <p:cNvPr id="3" name="Bildplatzhalter 2">
            <a:extLst>
              <a:ext uri="{FF2B5EF4-FFF2-40B4-BE49-F238E27FC236}">
                <a16:creationId xmlns:a16="http://schemas.microsoft.com/office/drawing/2014/main" id="{EA4CE50C-850C-FABE-FC94-D5F0A7B26513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l="6658" r="6658"/>
          <a:stretch>
            <a:fillRect/>
          </a:stretch>
        </p:blipFill>
        <p:spPr/>
      </p:pic>
      <p:pic>
        <p:nvPicPr>
          <p:cNvPr id="6" name="Grafik 5" descr="LinkTree QR-code ">
            <a:extLst>
              <a:ext uri="{FF2B5EF4-FFF2-40B4-BE49-F238E27FC236}">
                <a16:creationId xmlns:a16="http://schemas.microsoft.com/office/drawing/2014/main" id="{B283504B-7402-F565-080F-3B8B884F521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2683" y="2771403"/>
            <a:ext cx="1175564" cy="117556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E2957FC-9F7B-0220-A5D8-E2BCE3D19FDA}"/>
              </a:ext>
            </a:extLst>
          </p:cNvPr>
          <p:cNvSpPr txBox="1"/>
          <p:nvPr/>
        </p:nvSpPr>
        <p:spPr>
          <a:xfrm>
            <a:off x="7764665" y="3946967"/>
            <a:ext cx="13716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" dirty="0">
                <a:solidFill>
                  <a:schemeClr val="tx2"/>
                </a:solidFill>
              </a:rPr>
              <a:t>https://linktr.ee/stensitzki</a:t>
            </a:r>
          </a:p>
        </p:txBody>
      </p:sp>
    </p:spTree>
    <p:extLst>
      <p:ext uri="{BB962C8B-B14F-4D97-AF65-F5344CB8AC3E}">
        <p14:creationId xmlns:p14="http://schemas.microsoft.com/office/powerpoint/2010/main" val="256834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057BF48-4BCE-DDF4-89EF-C77810015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Ressourcen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265C816-11CC-3185-D945-B34A8444B3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211750"/>
            <a:ext cx="8496176" cy="39317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Microsoft Information Protection Encryption Key Types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Roll or rotate a Customer Key or an availability key</a:t>
            </a:r>
            <a:endParaRPr lang="en-US" sz="1100" dirty="0">
              <a:solidFill>
                <a:schemeClr val="accent3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Move requests in the Microsoft 365 or Office 365 service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Encryption ciphers used by Customer Key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Encryption for Skype for Business, OneDrive for Business, SharePoint Online, Microsoft Teams, and Exchange Online</a:t>
            </a:r>
            <a:endParaRPr lang="en-US" sz="1100" dirty="0">
              <a:solidFill>
                <a:schemeClr val="accent3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365 Multi-Geo eDiscovery configuration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365 encryption technical reference</a:t>
            </a:r>
            <a:endParaRPr lang="en-US" sz="1100" dirty="0">
              <a:solidFill>
                <a:schemeClr val="accent3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Assign roles in Azure Portal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built-in roles for Key Vault data plane operations</a:t>
            </a:r>
            <a:endParaRPr lang="en-US" sz="1100" dirty="0">
              <a:solidFill>
                <a:schemeClr val="accent3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365 Maps</a:t>
            </a:r>
            <a:endParaRPr lang="en-US" sz="1100" dirty="0">
              <a:solidFill>
                <a:schemeClr val="accent3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Double Key Encryption</a:t>
            </a:r>
            <a:endParaRPr lang="en-US" sz="1100" dirty="0">
              <a:solidFill>
                <a:schemeClr val="accent3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 started with exact data match based sensitive information types</a:t>
            </a:r>
            <a:endParaRPr lang="en-US" sz="1100" dirty="0">
              <a:solidFill>
                <a:schemeClr val="accent3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29095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6F49A8-F5B4-F248-30DC-FFDFCF5CD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C47900-A4CE-DC4A-F6F2-B2CFE6219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Wer nutzt bereits </a:t>
            </a:r>
            <a:r>
              <a:rPr lang="de-DE" dirty="0" err="1"/>
              <a:t>Purview</a:t>
            </a:r>
            <a:r>
              <a:rPr lang="de-DE" dirty="0"/>
              <a:t> Customer Key?</a:t>
            </a:r>
          </a:p>
        </p:txBody>
      </p:sp>
    </p:spTree>
    <p:extLst>
      <p:ext uri="{BB962C8B-B14F-4D97-AF65-F5344CB8AC3E}">
        <p14:creationId xmlns:p14="http://schemas.microsoft.com/office/powerpoint/2010/main" val="313074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8A21EED-5DBA-F145-9F6B-8F67217F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Transportverschlüsselung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4CE90C4-2413-FB94-E282-5B7BB6B201AB}"/>
              </a:ext>
            </a:extLst>
          </p:cNvPr>
          <p:cNvSpPr/>
          <p:nvPr/>
        </p:nvSpPr>
        <p:spPr>
          <a:xfrm>
            <a:off x="343437" y="1974760"/>
            <a:ext cx="8495763" cy="2120721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E80DCCD-9BF9-6BF2-BD66-3B7244757F83}"/>
              </a:ext>
            </a:extLst>
          </p:cNvPr>
          <p:cNvGrpSpPr/>
          <p:nvPr/>
        </p:nvGrpSpPr>
        <p:grpSpPr>
          <a:xfrm>
            <a:off x="532104" y="2614298"/>
            <a:ext cx="4367197" cy="841644"/>
            <a:chOff x="1636728" y="3580102"/>
            <a:chExt cx="4367197" cy="841644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4D07961-9DF1-492D-6930-23C1F92C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728" y="3580102"/>
              <a:ext cx="679450" cy="73025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3B35904E-AEAD-33C0-B83F-46598ED0C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8991" y="4095481"/>
              <a:ext cx="507087" cy="326265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7FFDBBA-30AC-27A2-861E-58ED02520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3451727" y="3689138"/>
              <a:ext cx="718970" cy="683898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2C10EC4A-45D6-3FF5-F85F-EBDF90BD8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3375" y="3665962"/>
              <a:ext cx="590550" cy="730250"/>
            </a:xfrm>
            <a:prstGeom prst="rect">
              <a:avLst/>
            </a:prstGeom>
          </p:spPr>
        </p:pic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EAC24ACB-072C-3D53-08C8-7FE8608237B4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4170697" y="4031087"/>
              <a:ext cx="12085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B3905D33-DB0A-31C3-6CAA-984483E1DEED}"/>
                </a:ext>
              </a:extLst>
            </p:cNvPr>
            <p:cNvCxnSpPr>
              <a:cxnSpLocks/>
            </p:cNvCxnSpPr>
            <p:nvPr/>
          </p:nvCxnSpPr>
          <p:spPr>
            <a:xfrm>
              <a:off x="2446078" y="4034118"/>
              <a:ext cx="931846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1C0196C3-5193-12EE-BC2C-126F85E59E88}"/>
              </a:ext>
            </a:extLst>
          </p:cNvPr>
          <p:cNvSpPr txBox="1"/>
          <p:nvPr/>
        </p:nvSpPr>
        <p:spPr>
          <a:xfrm>
            <a:off x="343437" y="1559358"/>
            <a:ext cx="494321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Zwischen Kunde und Rechenzentrum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2954366-F4CE-AFBE-E9F6-25489092A5F4}"/>
              </a:ext>
            </a:extLst>
          </p:cNvPr>
          <p:cNvSpPr txBox="1"/>
          <p:nvPr/>
        </p:nvSpPr>
        <p:spPr>
          <a:xfrm>
            <a:off x="3777803" y="1574698"/>
            <a:ext cx="50613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Zwischen Servern und Rechenzentrum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DCF07ED-CEC7-BE47-1F18-133BDEDF1669}"/>
              </a:ext>
            </a:extLst>
          </p:cNvPr>
          <p:cNvGrpSpPr/>
          <p:nvPr/>
        </p:nvGrpSpPr>
        <p:grpSpPr>
          <a:xfrm>
            <a:off x="4911161" y="2676982"/>
            <a:ext cx="3748256" cy="730250"/>
            <a:chOff x="6486972" y="3665962"/>
            <a:chExt cx="3748256" cy="730250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C3AB3EEE-9F8A-79A4-D317-86CABEB95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44678" y="3665962"/>
              <a:ext cx="590550" cy="730250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373FC54E-4E0B-8DD8-B1F2-EE86BD3A8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8000621" y="3689138"/>
              <a:ext cx="718970" cy="683898"/>
            </a:xfrm>
            <a:prstGeom prst="rect">
              <a:avLst/>
            </a:prstGeom>
          </p:spPr>
        </p:pic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7E9B6EF6-A938-4EFC-56E3-520B708F755D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8719591" y="4031087"/>
              <a:ext cx="993517" cy="30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AC48D849-C118-6E82-974E-37D0BF8DD6F6}"/>
                </a:ext>
              </a:extLst>
            </p:cNvPr>
            <p:cNvCxnSpPr>
              <a:cxnSpLocks/>
            </p:cNvCxnSpPr>
            <p:nvPr/>
          </p:nvCxnSpPr>
          <p:spPr>
            <a:xfrm>
              <a:off x="6486972" y="4034118"/>
              <a:ext cx="1432489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188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AB1C4-D61D-C1CD-CE94-900F3828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97DC5D-B7ED-3759-F9D1-AB544FB81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dirty="0"/>
              <a:t>Azure-relevante Verschlüsselung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dirty="0" err="1"/>
              <a:t>Blob</a:t>
            </a:r>
            <a:r>
              <a:rPr lang="de-DE" dirty="0"/>
              <a:t>, SQL DB, </a:t>
            </a:r>
            <a:r>
              <a:rPr lang="de-DE" dirty="0" err="1"/>
              <a:t>Cosmos</a:t>
            </a:r>
            <a:r>
              <a:rPr lang="de-DE" dirty="0"/>
              <a:t> DB, Data Lake, etc.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dirty="0"/>
              <a:t>S/MIME Nachrichtenverschlüsselung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dirty="0"/>
              <a:t>Microsoft </a:t>
            </a:r>
            <a:r>
              <a:rPr lang="de-DE" dirty="0" err="1"/>
              <a:t>Purview</a:t>
            </a:r>
            <a:r>
              <a:rPr lang="de-DE" dirty="0"/>
              <a:t> Message Encryption, früher Office 365 Message Encryption (OME)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dirty="0"/>
              <a:t>Verschlüsselung mit Vertraulichkeitsbezeichnungen (Sensitivity Label)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907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B8EE6B-6864-F54D-5B7C-20886EA9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Verschlüsselung in Microsoft 365</a:t>
            </a:r>
          </a:p>
        </p:txBody>
      </p:sp>
      <p:sp>
        <p:nvSpPr>
          <p:cNvPr id="5" name="Network">
            <a:extLst>
              <a:ext uri="{FF2B5EF4-FFF2-40B4-BE49-F238E27FC236}">
                <a16:creationId xmlns:a16="http://schemas.microsoft.com/office/drawing/2014/main" id="{C000EF99-1375-A065-BE9B-D0F8E2914996}"/>
              </a:ext>
            </a:extLst>
          </p:cNvPr>
          <p:cNvSpPr txBox="1"/>
          <p:nvPr/>
        </p:nvSpPr>
        <p:spPr>
          <a:xfrm>
            <a:off x="520700" y="1895475"/>
            <a:ext cx="1781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Netzwerk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9EA3A9E-43F2-67D9-AE35-215C3CB5D9FE}"/>
              </a:ext>
            </a:extLst>
          </p:cNvPr>
          <p:cNvSpPr txBox="1"/>
          <p:nvPr/>
        </p:nvSpPr>
        <p:spPr>
          <a:xfrm>
            <a:off x="2649009" y="1895474"/>
            <a:ext cx="1781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Inhalt</a:t>
            </a:r>
          </a:p>
        </p:txBody>
      </p:sp>
      <p:sp>
        <p:nvSpPr>
          <p:cNvPr id="7" name="Hardware">
            <a:extLst>
              <a:ext uri="{FF2B5EF4-FFF2-40B4-BE49-F238E27FC236}">
                <a16:creationId xmlns:a16="http://schemas.microsoft.com/office/drawing/2014/main" id="{59209013-2116-36DB-AE20-E578BA30AACF}"/>
              </a:ext>
            </a:extLst>
          </p:cNvPr>
          <p:cNvSpPr txBox="1"/>
          <p:nvPr/>
        </p:nvSpPr>
        <p:spPr>
          <a:xfrm>
            <a:off x="4777318" y="1895473"/>
            <a:ext cx="1781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Hardware</a:t>
            </a:r>
          </a:p>
        </p:txBody>
      </p:sp>
      <p:sp>
        <p:nvSpPr>
          <p:cNvPr id="8" name="Applications">
            <a:extLst>
              <a:ext uri="{FF2B5EF4-FFF2-40B4-BE49-F238E27FC236}">
                <a16:creationId xmlns:a16="http://schemas.microsoft.com/office/drawing/2014/main" id="{2EAE2F52-73BC-45C8-4F52-54591077132C}"/>
              </a:ext>
            </a:extLst>
          </p:cNvPr>
          <p:cNvSpPr txBox="1"/>
          <p:nvPr/>
        </p:nvSpPr>
        <p:spPr>
          <a:xfrm>
            <a:off x="6905627" y="1895472"/>
            <a:ext cx="1781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Applikationen</a:t>
            </a:r>
          </a:p>
        </p:txBody>
      </p:sp>
      <p:pic>
        <p:nvPicPr>
          <p:cNvPr id="26" name="Network">
            <a:extLst>
              <a:ext uri="{FF2B5EF4-FFF2-40B4-BE49-F238E27FC236}">
                <a16:creationId xmlns:a16="http://schemas.microsoft.com/office/drawing/2014/main" id="{7DC11CFB-E478-83A0-2894-F5F0E6D73A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5446" y="2641846"/>
            <a:ext cx="711200" cy="682171"/>
          </a:xfrm>
          <a:prstGeom prst="rect">
            <a:avLst/>
          </a:prstGeom>
        </p:spPr>
      </p:pic>
      <p:grpSp>
        <p:nvGrpSpPr>
          <p:cNvPr id="62" name="Documents">
            <a:extLst>
              <a:ext uri="{FF2B5EF4-FFF2-40B4-BE49-F238E27FC236}">
                <a16:creationId xmlns:a16="http://schemas.microsoft.com/office/drawing/2014/main" id="{047A39B6-6BA9-3CB0-E664-4FDFED5D2F06}"/>
              </a:ext>
            </a:extLst>
          </p:cNvPr>
          <p:cNvGrpSpPr/>
          <p:nvPr/>
        </p:nvGrpSpPr>
        <p:grpSpPr>
          <a:xfrm>
            <a:off x="3106586" y="2345994"/>
            <a:ext cx="496426" cy="642445"/>
            <a:chOff x="3106586" y="2345994"/>
            <a:chExt cx="496426" cy="642445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7C884C7-E9BB-0907-9ABB-3396260AE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6586" y="2345994"/>
              <a:ext cx="396000" cy="451512"/>
            </a:xfrm>
            <a:prstGeom prst="rect">
              <a:avLst/>
            </a:prstGeom>
          </p:spPr>
        </p:pic>
        <p:pic>
          <p:nvPicPr>
            <p:cNvPr id="10" name="Grafik 9" descr="Sperren mit einfarbiger Füllung">
              <a:extLst>
                <a:ext uri="{FF2B5EF4-FFF2-40B4-BE49-F238E27FC236}">
                  <a16:creationId xmlns:a16="http://schemas.microsoft.com/office/drawing/2014/main" id="{4845E65C-C3F5-064F-B30D-E53547D90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63288" y="2648715"/>
              <a:ext cx="339724" cy="339724"/>
            </a:xfrm>
            <a:prstGeom prst="rect">
              <a:avLst/>
            </a:prstGeom>
          </p:spPr>
        </p:pic>
      </p:grpSp>
      <p:grpSp>
        <p:nvGrpSpPr>
          <p:cNvPr id="61" name="Emails">
            <a:extLst>
              <a:ext uri="{FF2B5EF4-FFF2-40B4-BE49-F238E27FC236}">
                <a16:creationId xmlns:a16="http://schemas.microsoft.com/office/drawing/2014/main" id="{7F310464-A37C-5735-0361-32BE2E36C716}"/>
              </a:ext>
            </a:extLst>
          </p:cNvPr>
          <p:cNvGrpSpPr/>
          <p:nvPr/>
        </p:nvGrpSpPr>
        <p:grpSpPr>
          <a:xfrm>
            <a:off x="3618886" y="2820676"/>
            <a:ext cx="501689" cy="512299"/>
            <a:chOff x="3618886" y="2820676"/>
            <a:chExt cx="501689" cy="512299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ADECDF7C-5448-B028-A2DF-5552BE547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8886" y="2820676"/>
              <a:ext cx="396000" cy="319708"/>
            </a:xfrm>
            <a:prstGeom prst="rect">
              <a:avLst/>
            </a:prstGeom>
          </p:spPr>
        </p:pic>
        <p:pic>
          <p:nvPicPr>
            <p:cNvPr id="27" name="Grafik 26" descr="Sperren mit einfarbiger Füllung">
              <a:extLst>
                <a:ext uri="{FF2B5EF4-FFF2-40B4-BE49-F238E27FC236}">
                  <a16:creationId xmlns:a16="http://schemas.microsoft.com/office/drawing/2014/main" id="{BA1D4697-65BF-D378-FDE6-F2675E50F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80851" y="2993251"/>
              <a:ext cx="339724" cy="339724"/>
            </a:xfrm>
            <a:prstGeom prst="rect">
              <a:avLst/>
            </a:prstGeom>
          </p:spPr>
        </p:pic>
      </p:grpSp>
      <p:grpSp>
        <p:nvGrpSpPr>
          <p:cNvPr id="33" name="Servers">
            <a:extLst>
              <a:ext uri="{FF2B5EF4-FFF2-40B4-BE49-F238E27FC236}">
                <a16:creationId xmlns:a16="http://schemas.microsoft.com/office/drawing/2014/main" id="{93EED46B-85E1-FAB6-42D8-EC1D6E61D062}"/>
              </a:ext>
            </a:extLst>
          </p:cNvPr>
          <p:cNvGrpSpPr/>
          <p:nvPr/>
        </p:nvGrpSpPr>
        <p:grpSpPr>
          <a:xfrm>
            <a:off x="5094177" y="2558255"/>
            <a:ext cx="1219270" cy="844550"/>
            <a:chOff x="4991100" y="2276475"/>
            <a:chExt cx="1219270" cy="844550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13A705B-6060-225C-8F6C-0D65C8E94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91100" y="2276475"/>
              <a:ext cx="717550" cy="84455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3563B6B-1788-E6C9-8E87-21E3628E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40399" y="2343149"/>
              <a:ext cx="219111" cy="255630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AFE641F1-9F04-960D-F975-3D3F6D56A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0607" y="2343149"/>
              <a:ext cx="219111" cy="25563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C338348A-EEC3-E4E3-9EE1-C4D30666B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40399" y="2625703"/>
              <a:ext cx="219111" cy="255630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553993BE-EB2D-5C6B-6D54-EF34C93BD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1259" y="2625703"/>
              <a:ext cx="219111" cy="255630"/>
            </a:xfrm>
            <a:prstGeom prst="rect">
              <a:avLst/>
            </a:prstGeom>
          </p:spPr>
        </p:pic>
      </p:grpSp>
      <p:grpSp>
        <p:nvGrpSpPr>
          <p:cNvPr id="63" name="EXO">
            <a:extLst>
              <a:ext uri="{FF2B5EF4-FFF2-40B4-BE49-F238E27FC236}">
                <a16:creationId xmlns:a16="http://schemas.microsoft.com/office/drawing/2014/main" id="{DF01F1A9-A729-75E1-93D7-4CD5D1FFE4CE}"/>
              </a:ext>
            </a:extLst>
          </p:cNvPr>
          <p:cNvGrpSpPr/>
          <p:nvPr/>
        </p:nvGrpSpPr>
        <p:grpSpPr>
          <a:xfrm>
            <a:off x="6905627" y="2345994"/>
            <a:ext cx="901700" cy="1090884"/>
            <a:chOff x="6905627" y="2345994"/>
            <a:chExt cx="901700" cy="1090884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C35F00AD-E2D8-0E7E-048A-B8B658C9502B}"/>
                </a:ext>
              </a:extLst>
            </p:cNvPr>
            <p:cNvSpPr/>
            <p:nvPr/>
          </p:nvSpPr>
          <p:spPr>
            <a:xfrm>
              <a:off x="6905627" y="2571750"/>
              <a:ext cx="901700" cy="865128"/>
            </a:xfrm>
            <a:prstGeom prst="ellipse">
              <a:avLst/>
            </a:prstGeom>
            <a:ln w="9525">
              <a:prstDash val="sys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98AF1A2-8F79-7B3A-2BD2-3054833AD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0512" y="2782062"/>
              <a:ext cx="231775" cy="222250"/>
            </a:xfrm>
            <a:prstGeom prst="rect">
              <a:avLst/>
            </a:prstGeom>
          </p:spPr>
        </p:pic>
        <p:pic>
          <p:nvPicPr>
            <p:cNvPr id="34" name="Grafik 33" descr="Sperren mit einfarbiger Füllung">
              <a:extLst>
                <a:ext uri="{FF2B5EF4-FFF2-40B4-BE49-F238E27FC236}">
                  <a16:creationId xmlns:a16="http://schemas.microsoft.com/office/drawing/2014/main" id="{9759E55E-90D9-8536-C14A-AA8EA2D6E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86615" y="2345994"/>
              <a:ext cx="339724" cy="339724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23BED530-A0CC-339B-E1A9-09787D4E0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87172" y="2782062"/>
              <a:ext cx="231775" cy="222250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25CFE176-F31C-5BAF-09D0-7850D38B6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0512" y="3029259"/>
              <a:ext cx="231775" cy="22225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12434F10-AA66-9BA2-D85B-00E5AFBEA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87171" y="3029259"/>
              <a:ext cx="231775" cy="222250"/>
            </a:xfrm>
            <a:prstGeom prst="rect">
              <a:avLst/>
            </a:prstGeom>
          </p:spPr>
        </p:pic>
      </p:grpSp>
      <p:grpSp>
        <p:nvGrpSpPr>
          <p:cNvPr id="64" name="SPO">
            <a:extLst>
              <a:ext uri="{FF2B5EF4-FFF2-40B4-BE49-F238E27FC236}">
                <a16:creationId xmlns:a16="http://schemas.microsoft.com/office/drawing/2014/main" id="{1B1C69AA-11E5-F296-56A5-5E599CE318F5}"/>
              </a:ext>
            </a:extLst>
          </p:cNvPr>
          <p:cNvGrpSpPr/>
          <p:nvPr/>
        </p:nvGrpSpPr>
        <p:grpSpPr>
          <a:xfrm>
            <a:off x="7970309" y="2321619"/>
            <a:ext cx="901700" cy="1099384"/>
            <a:chOff x="7970309" y="2321619"/>
            <a:chExt cx="901700" cy="1099384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60CDCD5B-9966-2754-2DCF-D833330EB160}"/>
                </a:ext>
              </a:extLst>
            </p:cNvPr>
            <p:cNvSpPr/>
            <p:nvPr/>
          </p:nvSpPr>
          <p:spPr>
            <a:xfrm>
              <a:off x="7970309" y="2555875"/>
              <a:ext cx="901700" cy="865128"/>
            </a:xfrm>
            <a:prstGeom prst="ellipse">
              <a:avLst/>
            </a:prstGeom>
            <a:ln w="9525">
              <a:prstDash val="sys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7C1B8236-E4A9-0D55-194D-632DAE18C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70735" y="2769483"/>
              <a:ext cx="268818" cy="247408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410253FA-3871-06F0-E369-F7472AD17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71372" y="2756855"/>
              <a:ext cx="268818" cy="247408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F3D40A41-C4CF-7519-68FA-68D611F26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70735" y="3007747"/>
              <a:ext cx="268818" cy="247408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E3C11FE-A521-F581-3EE0-FCB7675B5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71372" y="3004263"/>
              <a:ext cx="268818" cy="247408"/>
            </a:xfrm>
            <a:prstGeom prst="rect">
              <a:avLst/>
            </a:prstGeom>
          </p:spPr>
        </p:pic>
        <p:pic>
          <p:nvPicPr>
            <p:cNvPr id="45" name="Grafik 44" descr="Sperren mit einfarbiger Füllung">
              <a:extLst>
                <a:ext uri="{FF2B5EF4-FFF2-40B4-BE49-F238E27FC236}">
                  <a16:creationId xmlns:a16="http://schemas.microsoft.com/office/drawing/2014/main" id="{277474ED-D804-56F9-FC5A-EF07AB29A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51297" y="2321619"/>
              <a:ext cx="339724" cy="339724"/>
            </a:xfrm>
            <a:prstGeom prst="rect">
              <a:avLst/>
            </a:prstGeom>
          </p:spPr>
        </p:pic>
      </p:grpSp>
      <p:sp>
        <p:nvSpPr>
          <p:cNvPr id="46" name="Emails Documents">
            <a:extLst>
              <a:ext uri="{FF2B5EF4-FFF2-40B4-BE49-F238E27FC236}">
                <a16:creationId xmlns:a16="http://schemas.microsoft.com/office/drawing/2014/main" id="{A07F05E8-003D-03C0-1A38-C87B51BCB0D9}"/>
              </a:ext>
            </a:extLst>
          </p:cNvPr>
          <p:cNvSpPr txBox="1"/>
          <p:nvPr/>
        </p:nvSpPr>
        <p:spPr>
          <a:xfrm>
            <a:off x="2649008" y="3565940"/>
            <a:ext cx="178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/>
              <a:t>E-Mails</a:t>
            </a:r>
          </a:p>
          <a:p>
            <a:pPr algn="ctr"/>
            <a:r>
              <a:rPr lang="de-DE" sz="800" dirty="0"/>
              <a:t>Dokumente</a:t>
            </a:r>
          </a:p>
        </p:txBody>
      </p:sp>
      <p:sp>
        <p:nvSpPr>
          <p:cNvPr id="47" name="Exchange Online Mailboxes">
            <a:extLst>
              <a:ext uri="{FF2B5EF4-FFF2-40B4-BE49-F238E27FC236}">
                <a16:creationId xmlns:a16="http://schemas.microsoft.com/office/drawing/2014/main" id="{58BC8E04-C70B-5030-4BD5-F8603DE02F46}"/>
              </a:ext>
            </a:extLst>
          </p:cNvPr>
          <p:cNvSpPr txBox="1"/>
          <p:nvPr/>
        </p:nvSpPr>
        <p:spPr>
          <a:xfrm>
            <a:off x="6738620" y="3572311"/>
            <a:ext cx="1247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/>
              <a:t>Exchange Online</a:t>
            </a:r>
            <a:br>
              <a:rPr lang="de-DE" sz="800" dirty="0"/>
            </a:br>
            <a:r>
              <a:rPr lang="de-DE" sz="800" dirty="0"/>
              <a:t>Postfächer</a:t>
            </a:r>
          </a:p>
        </p:txBody>
      </p:sp>
      <p:sp>
        <p:nvSpPr>
          <p:cNvPr id="48" name="Servers / Disks">
            <a:extLst>
              <a:ext uri="{FF2B5EF4-FFF2-40B4-BE49-F238E27FC236}">
                <a16:creationId xmlns:a16="http://schemas.microsoft.com/office/drawing/2014/main" id="{9C1D149F-FE6F-7388-ADD8-FF5BC81D1F38}"/>
              </a:ext>
            </a:extLst>
          </p:cNvPr>
          <p:cNvSpPr txBox="1"/>
          <p:nvPr/>
        </p:nvSpPr>
        <p:spPr>
          <a:xfrm>
            <a:off x="4975436" y="3567331"/>
            <a:ext cx="1781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/>
              <a:t>Server / Disks</a:t>
            </a:r>
          </a:p>
        </p:txBody>
      </p:sp>
      <p:sp>
        <p:nvSpPr>
          <p:cNvPr id="49" name="SharePoint/ONeDrive">
            <a:extLst>
              <a:ext uri="{FF2B5EF4-FFF2-40B4-BE49-F238E27FC236}">
                <a16:creationId xmlns:a16="http://schemas.microsoft.com/office/drawing/2014/main" id="{B51F397F-BFE4-6936-6FED-01D095A14151}"/>
              </a:ext>
            </a:extLst>
          </p:cNvPr>
          <p:cNvSpPr txBox="1"/>
          <p:nvPr/>
        </p:nvSpPr>
        <p:spPr>
          <a:xfrm>
            <a:off x="7755099" y="3575487"/>
            <a:ext cx="1332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/>
              <a:t>SharePoint / OneDrive</a:t>
            </a:r>
            <a:br>
              <a:rPr lang="de-DE" sz="800" dirty="0"/>
            </a:br>
            <a:r>
              <a:rPr lang="de-DE" sz="800" dirty="0"/>
              <a:t>Dateien</a:t>
            </a:r>
          </a:p>
        </p:txBody>
      </p:sp>
      <p:grpSp>
        <p:nvGrpSpPr>
          <p:cNvPr id="65" name="Data-In-Transit">
            <a:extLst>
              <a:ext uri="{FF2B5EF4-FFF2-40B4-BE49-F238E27FC236}">
                <a16:creationId xmlns:a16="http://schemas.microsoft.com/office/drawing/2014/main" id="{F5A8F759-D020-A246-FBA8-3D9BF87D03C3}"/>
              </a:ext>
            </a:extLst>
          </p:cNvPr>
          <p:cNvGrpSpPr/>
          <p:nvPr/>
        </p:nvGrpSpPr>
        <p:grpSpPr>
          <a:xfrm>
            <a:off x="606425" y="1442134"/>
            <a:ext cx="3886200" cy="215444"/>
            <a:chOff x="606425" y="1442134"/>
            <a:chExt cx="3886200" cy="215444"/>
          </a:xfrm>
        </p:grpSpPr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487D6E5D-E90C-CE7E-BD95-33D41A56EB38}"/>
                </a:ext>
              </a:extLst>
            </p:cNvPr>
            <p:cNvCxnSpPr>
              <a:cxnSpLocks/>
            </p:cNvCxnSpPr>
            <p:nvPr/>
          </p:nvCxnSpPr>
          <p:spPr>
            <a:xfrm>
              <a:off x="606425" y="1635125"/>
              <a:ext cx="3886200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49D8CDC7-0405-0980-BC50-0C75B7AD1799}"/>
                </a:ext>
              </a:extLst>
            </p:cNvPr>
            <p:cNvSpPr txBox="1"/>
            <p:nvPr/>
          </p:nvSpPr>
          <p:spPr>
            <a:xfrm>
              <a:off x="1658937" y="1442134"/>
              <a:ext cx="17811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800" dirty="0"/>
                <a:t>Data-In-Transfer</a:t>
              </a:r>
            </a:p>
          </p:txBody>
        </p:sp>
      </p:grpSp>
      <p:grpSp>
        <p:nvGrpSpPr>
          <p:cNvPr id="60" name="Data-At-Rest">
            <a:extLst>
              <a:ext uri="{FF2B5EF4-FFF2-40B4-BE49-F238E27FC236}">
                <a16:creationId xmlns:a16="http://schemas.microsoft.com/office/drawing/2014/main" id="{5AE002CF-DFC6-75E3-E15B-42A3EA571462}"/>
              </a:ext>
            </a:extLst>
          </p:cNvPr>
          <p:cNvGrpSpPr/>
          <p:nvPr/>
        </p:nvGrpSpPr>
        <p:grpSpPr>
          <a:xfrm>
            <a:off x="4669897" y="1447795"/>
            <a:ext cx="4324878" cy="215444"/>
            <a:chOff x="4669897" y="1447795"/>
            <a:chExt cx="4324878" cy="215444"/>
          </a:xfrm>
        </p:grpSpPr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E58390A3-D689-93AC-3D94-C38D0F71833B}"/>
                </a:ext>
              </a:extLst>
            </p:cNvPr>
            <p:cNvCxnSpPr>
              <a:cxnSpLocks/>
            </p:cNvCxnSpPr>
            <p:nvPr/>
          </p:nvCxnSpPr>
          <p:spPr>
            <a:xfrm>
              <a:off x="4669897" y="1635125"/>
              <a:ext cx="4324878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0C2D88A2-A2A6-5B8E-97DE-3E894D11B0C0}"/>
                </a:ext>
              </a:extLst>
            </p:cNvPr>
            <p:cNvSpPr txBox="1"/>
            <p:nvPr/>
          </p:nvSpPr>
          <p:spPr>
            <a:xfrm>
              <a:off x="5941748" y="1447795"/>
              <a:ext cx="17811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800" dirty="0"/>
                <a:t>Data-At-Rest</a:t>
              </a:r>
            </a:p>
          </p:txBody>
        </p:sp>
      </p:grpSp>
      <p:sp>
        <p:nvSpPr>
          <p:cNvPr id="66" name="BYOK">
            <a:extLst>
              <a:ext uri="{FF2B5EF4-FFF2-40B4-BE49-F238E27FC236}">
                <a16:creationId xmlns:a16="http://schemas.microsoft.com/office/drawing/2014/main" id="{E4F24246-2F2B-E3FB-129D-87D2C993D1A3}"/>
              </a:ext>
            </a:extLst>
          </p:cNvPr>
          <p:cNvSpPr txBox="1"/>
          <p:nvPr/>
        </p:nvSpPr>
        <p:spPr>
          <a:xfrm>
            <a:off x="2649008" y="4087974"/>
            <a:ext cx="1781175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800" dirty="0"/>
              <a:t>Microsoft Managed Key</a:t>
            </a:r>
          </a:p>
          <a:p>
            <a:pPr algn="ctr"/>
            <a:r>
              <a:rPr lang="de-DE" sz="800" dirty="0"/>
              <a:t>Bring </a:t>
            </a:r>
            <a:r>
              <a:rPr lang="de-DE" sz="800" dirty="0" err="1"/>
              <a:t>Your</a:t>
            </a:r>
            <a:r>
              <a:rPr lang="de-DE" sz="800" dirty="0"/>
              <a:t> Own Key</a:t>
            </a:r>
          </a:p>
          <a:p>
            <a:pPr algn="ctr"/>
            <a:r>
              <a:rPr lang="de-DE" sz="800" dirty="0"/>
              <a:t>Double Key Encryption</a:t>
            </a:r>
          </a:p>
        </p:txBody>
      </p:sp>
      <p:sp>
        <p:nvSpPr>
          <p:cNvPr id="67" name="Customer Key">
            <a:extLst>
              <a:ext uri="{FF2B5EF4-FFF2-40B4-BE49-F238E27FC236}">
                <a16:creationId xmlns:a16="http://schemas.microsoft.com/office/drawing/2014/main" id="{87237491-080A-48F8-AEE3-F11BB4BC8137}"/>
              </a:ext>
            </a:extLst>
          </p:cNvPr>
          <p:cNvSpPr txBox="1"/>
          <p:nvPr/>
        </p:nvSpPr>
        <p:spPr>
          <a:xfrm>
            <a:off x="6905628" y="4087973"/>
            <a:ext cx="1966382" cy="2154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800" dirty="0" err="1"/>
              <a:t>Purview</a:t>
            </a:r>
            <a:r>
              <a:rPr lang="de-DE" sz="800" dirty="0"/>
              <a:t> Customer Key</a:t>
            </a:r>
          </a:p>
        </p:txBody>
      </p:sp>
    </p:spTree>
    <p:extLst>
      <p:ext uri="{BB962C8B-B14F-4D97-AF65-F5344CB8AC3E}">
        <p14:creationId xmlns:p14="http://schemas.microsoft.com/office/powerpoint/2010/main" val="137427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46" grpId="0"/>
      <p:bldP spid="47" grpId="0"/>
      <p:bldP spid="48" grpId="0"/>
      <p:bldP spid="49" grpId="0"/>
      <p:bldP spid="66" grpId="0" animBg="1"/>
      <p:bldP spid="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ABD822-82D3-9BF9-5D2A-237AFC9A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Verschlüsselung in Microsoft 365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61E622-F858-CD7C-CDAA-ACDE19B0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97310"/>
            <a:ext cx="4673600" cy="3223022"/>
          </a:xfrm>
        </p:spPr>
        <p:txBody>
          <a:bodyPr/>
          <a:lstStyle/>
          <a:p>
            <a:r>
              <a:rPr lang="de-DE" dirty="0"/>
              <a:t>Microsoft 365 Standard 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b="1" dirty="0"/>
              <a:t>BitLocker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Dateisystem-Verschlüsselung in Microsoft Rechenzentren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r>
              <a:rPr lang="de-DE" b="1" dirty="0" err="1"/>
              <a:t>Shredded</a:t>
            </a:r>
            <a:r>
              <a:rPr lang="de-DE" b="1" dirty="0"/>
              <a:t> Storage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Verschlüsselung von Dateiteilen mit AES-256 Schlüsseln</a:t>
            </a:r>
          </a:p>
          <a:p>
            <a:pPr marL="354012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54012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54012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54012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54012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54012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54012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901EB4A-8122-2FDC-E8CB-48F05B984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424" y="1637325"/>
            <a:ext cx="2750776" cy="1613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419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KFAmQ6LnTdkKqqzhwoa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uPQogmzKvTp1YV9ymQ2Z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8Cm1higbyIl35Abad2Rjv"/>
</p:tagLst>
</file>

<file path=ppt/theme/theme1.xml><?xml version="1.0" encoding="utf-8"?>
<a:theme xmlns:a="http://schemas.openxmlformats.org/drawingml/2006/main" name="Master">
  <a:themeElements>
    <a:clrScheme name="Benutzerdefiniert 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2FE6FF"/>
      </a:hlink>
      <a:folHlink>
        <a:srgbClr val="35A8CB"/>
      </a:folHlink>
    </a:clrScheme>
    <a:fontScheme name="Aangepast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CBB20146-5ADC-4701-A441-998FA436772A}" vid="{D9246F2C-F8D2-4A74-B5B2-2E1E421C4F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2C2688FBF9CA64CB792AC33F0688191" ma:contentTypeVersion="12" ma:contentTypeDescription="Ein neues Dokument erstellen." ma:contentTypeScope="" ma:versionID="b97e3068112ec358e032290c3c8ee1ec">
  <xsd:schema xmlns:xsd="http://www.w3.org/2001/XMLSchema" xmlns:xs="http://www.w3.org/2001/XMLSchema" xmlns:p="http://schemas.microsoft.com/office/2006/metadata/properties" xmlns:ns2="577fbb8d-fe09-4934-bc7c-2f9049c9df10" xmlns:ns3="72c3f8bc-eae7-4d3a-a749-558cc493be35" targetNamespace="http://schemas.microsoft.com/office/2006/metadata/properties" ma:root="true" ma:fieldsID="8b9e5af6263a8cfd51663f604a9d8d5f" ns2:_="" ns3:_="">
    <xsd:import namespace="577fbb8d-fe09-4934-bc7c-2f9049c9df10"/>
    <xsd:import namespace="72c3f8bc-eae7-4d3a-a749-558cc493be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7fbb8d-fe09-4934-bc7c-2f9049c9df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c3f8bc-eae7-4d3a-a749-558cc493be3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CCA87D-EC49-4B02-8D68-154EE94F9A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7fbb8d-fe09-4934-bc7c-2f9049c9df10"/>
    <ds:schemaRef ds:uri="72c3f8bc-eae7-4d3a-a749-558cc493be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548BFB-CF8F-497A-8152-7F17F8A19C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2D1080-F3FC-43B1-937B-A7A4FEC477E0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577fbb8d-fe09-4934-bc7c-2f9049c9df10"/>
    <ds:schemaRef ds:uri="http://schemas.microsoft.com/office/2006/documentManagement/types"/>
    <ds:schemaRef ds:uri="http://purl.org/dc/terms/"/>
    <ds:schemaRef ds:uri="72c3f8bc-eae7-4d3a-a749-558cc493be35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Experts Live</Template>
  <TotalTime>0</TotalTime>
  <Words>2434</Words>
  <Application>Microsoft Office PowerPoint</Application>
  <PresentationFormat>Bildschirmpräsentation (16:9)</PresentationFormat>
  <Paragraphs>460</Paragraphs>
  <Slides>49</Slides>
  <Notes>18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9" baseType="lpstr">
      <vt:lpstr>Arial</vt:lpstr>
      <vt:lpstr>Calibri</vt:lpstr>
      <vt:lpstr>Courier New</vt:lpstr>
      <vt:lpstr>Lucida Grande</vt:lpstr>
      <vt:lpstr>Segoe Light</vt:lpstr>
      <vt:lpstr>Segoe UI</vt:lpstr>
      <vt:lpstr>Segoe UI Light</vt:lpstr>
      <vt:lpstr>Segoe UI Semibold</vt:lpstr>
      <vt:lpstr>Wingdings</vt:lpstr>
      <vt:lpstr>Master</vt:lpstr>
      <vt:lpstr>Securing Microsoft 365 Data  with service encryption   </vt:lpstr>
      <vt:lpstr>Thomas Stensitzki</vt:lpstr>
      <vt:lpstr>Thanks to our Sponsors!</vt:lpstr>
      <vt:lpstr>Agenda</vt:lpstr>
      <vt:lpstr>PowerPoint-Präsentation</vt:lpstr>
      <vt:lpstr>Transportverschlüsselung</vt:lpstr>
      <vt:lpstr>Azure </vt:lpstr>
      <vt:lpstr>Verschlüsselung in Microsoft 365</vt:lpstr>
      <vt:lpstr>Verschlüsselung in Microsoft 365</vt:lpstr>
      <vt:lpstr>Shredded Storage</vt:lpstr>
      <vt:lpstr>Warum Customer Key?</vt:lpstr>
      <vt:lpstr>Customer Key Lizenz</vt:lpstr>
      <vt:lpstr>Customer Key</vt:lpstr>
      <vt:lpstr>Customer Key</vt:lpstr>
      <vt:lpstr>Customer Key - Hinweise</vt:lpstr>
      <vt:lpstr>Customer Key - Schlüsselverwaltung</vt:lpstr>
      <vt:lpstr>Microsoft 365 Data-at-Rest</vt:lpstr>
      <vt:lpstr>Microsoft 365 Data-at-Rest</vt:lpstr>
      <vt:lpstr>Exchange Online</vt:lpstr>
      <vt:lpstr>Exchange Online und Microsoft Teams</vt:lpstr>
      <vt:lpstr>SharePoint Online, OneDrive, Teams-Dateien</vt:lpstr>
      <vt:lpstr>SharePoint Online, OneDrive for Business, Teams-Dateien</vt:lpstr>
      <vt:lpstr>Azure Abonnements und Key Vaults</vt:lpstr>
      <vt:lpstr>Azure Abonnements und Key Vaults</vt:lpstr>
      <vt:lpstr>Azure Abonnements und Key Vaults</vt:lpstr>
      <vt:lpstr>Einrichtung</vt:lpstr>
      <vt:lpstr>Azure Context</vt:lpstr>
      <vt:lpstr>PowerPoint-Präsentation</vt:lpstr>
      <vt:lpstr>FastTrack</vt:lpstr>
      <vt:lpstr>FastTrack</vt:lpstr>
      <vt:lpstr>FastTrack</vt:lpstr>
      <vt:lpstr>FastTrack</vt:lpstr>
      <vt:lpstr>Azure und Ressourcengruppe je Abonnement</vt:lpstr>
      <vt:lpstr>Einrichtung Key Vault</vt:lpstr>
      <vt:lpstr>Einrichtung Key Vault</vt:lpstr>
      <vt:lpstr>Zugriffsberechtigungen je Key Vault</vt:lpstr>
      <vt:lpstr>Azure Key Vault</vt:lpstr>
      <vt:lpstr>Zugriffsberechtigungen je Key Vault</vt:lpstr>
      <vt:lpstr>Erstellung Azure Key Vault Keys</vt:lpstr>
      <vt:lpstr>FastTrack Prozess</vt:lpstr>
      <vt:lpstr>Microsoft 365 Multi-Workload DEP</vt:lpstr>
      <vt:lpstr>Microsoft 365 Multi-Workload DEP</vt:lpstr>
      <vt:lpstr>Exchange Online DEP</vt:lpstr>
      <vt:lpstr>SharePoint Online DEP</vt:lpstr>
      <vt:lpstr>Double Key Encryption</vt:lpstr>
      <vt:lpstr>Double Key Encryption</vt:lpstr>
      <vt:lpstr>Thanks to our Sponsors!</vt:lpstr>
      <vt:lpstr>Thomas Stensitzki</vt:lpstr>
      <vt:lpstr>Ressourcen</vt:lpstr>
    </vt:vector>
  </TitlesOfParts>
  <Company>Granikos GmbH &amp; Co. KG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Microsoft 365 data with service encryption</dc:title>
  <dc:creator>thomas@stensitzki.de</dc:creator>
  <cp:lastModifiedBy>Thomas Stensitzki</cp:lastModifiedBy>
  <cp:revision>3</cp:revision>
  <dcterms:created xsi:type="dcterms:W3CDTF">2017-06-26T15:34:29Z</dcterms:created>
  <dcterms:modified xsi:type="dcterms:W3CDTF">2023-01-25T15:01:19Z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0x01010092C2688FBF9CA64CB792AC33F0688191</vt:lpwstr>
  </property>
</Properties>
</file>